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25"/>
  </p:notesMasterIdLst>
  <p:sldIdLst>
    <p:sldId id="256" r:id="rId2"/>
    <p:sldId id="257" r:id="rId3"/>
    <p:sldId id="312" r:id="rId4"/>
    <p:sldId id="313" r:id="rId5"/>
    <p:sldId id="319" r:id="rId6"/>
    <p:sldId id="314" r:id="rId7"/>
    <p:sldId id="316" r:id="rId8"/>
    <p:sldId id="317" r:id="rId9"/>
    <p:sldId id="318" r:id="rId10"/>
    <p:sldId id="320" r:id="rId11"/>
    <p:sldId id="321" r:id="rId12"/>
    <p:sldId id="322" r:id="rId13"/>
    <p:sldId id="323" r:id="rId14"/>
    <p:sldId id="324" r:id="rId15"/>
    <p:sldId id="325" r:id="rId16"/>
    <p:sldId id="326" r:id="rId17"/>
    <p:sldId id="327" r:id="rId18"/>
    <p:sldId id="333" r:id="rId19"/>
    <p:sldId id="328" r:id="rId20"/>
    <p:sldId id="329" r:id="rId21"/>
    <p:sldId id="330" r:id="rId22"/>
    <p:sldId id="331" r:id="rId23"/>
    <p:sldId id="332" r:id="rId24"/>
  </p:sldIdLst>
  <p:sldSz cx="9144000" cy="5143500" type="screen16x9"/>
  <p:notesSz cx="6858000" cy="9144000"/>
  <p:embeddedFontLst>
    <p:embeddedFont>
      <p:font typeface="Didact Gothic" panose="00000500000000000000" pitchFamily="2" charset="0"/>
      <p:regular r:id="rId26"/>
    </p:embeddedFont>
    <p:embeddedFont>
      <p:font typeface="Merriweather" panose="00000500000000000000" pitchFamily="2" charset="0"/>
      <p:regular r:id="rId27"/>
      <p:bold r:id="rId28"/>
      <p:italic r:id="rId29"/>
      <p:boldItalic r:id="rId30"/>
    </p:embeddedFont>
    <p:embeddedFont>
      <p:font typeface="Open Sans" panose="020B0606030504020204" pitchFamily="34" charset="0"/>
      <p:regular r:id="rId31"/>
      <p:bold r:id="rId32"/>
      <p:italic r:id="rId33"/>
      <p:boldItalic r:id="rId34"/>
    </p:embeddedFont>
    <p:embeddedFont>
      <p:font typeface="Roboto" panose="02000000000000000000" pitchFamily="2" charset="0"/>
      <p:regular r:id="rId35"/>
      <p:bold r:id="rId36"/>
    </p:embeddedFont>
    <p:embeddedFont>
      <p:font typeface="Roboto Condensed Light" panose="02000000000000000000" pitchFamily="2" charset="0"/>
      <p:regular r:id="rId37"/>
      <p: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DD71EC-0D42-47DD-808C-6AF9B3783BE9}">
  <a:tblStyle styleId="{CADD71EC-0D42-47DD-808C-6AF9B3783BE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850" y="-4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193b9e122d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193b9e122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07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0739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8366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122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44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302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792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768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403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1924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247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2264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9280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193b9e122d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193b9e122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0911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5983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657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117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097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65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875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92671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png"/><Relationship Id="rId10" Type="http://schemas.openxmlformats.org/officeDocument/2006/relationships/image" Target="../media/image10.png"/><Relationship Id="rId4" Type="http://schemas.openxmlformats.org/officeDocument/2006/relationships/image" Target="../media/image11.png"/><Relationship Id="rId9"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1.png"/><Relationship Id="rId7"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png"/><Relationship Id="rId10" Type="http://schemas.openxmlformats.org/officeDocument/2006/relationships/image" Target="../media/image7.png"/><Relationship Id="rId4" Type="http://schemas.openxmlformats.org/officeDocument/2006/relationships/image" Target="../media/image23.png"/><Relationship Id="rId9"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22.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4.png"/><Relationship Id="rId7"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23.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22000"/>
          </a:blip>
          <a:srcRect b="26847"/>
          <a:stretch/>
        </p:blipFill>
        <p:spPr>
          <a:xfrm rot="-900000">
            <a:off x="6683849" y="1117803"/>
            <a:ext cx="9144005" cy="3746326"/>
          </a:xfrm>
          <a:prstGeom prst="rect">
            <a:avLst/>
          </a:prstGeom>
          <a:noFill/>
          <a:ln>
            <a:noFill/>
          </a:ln>
        </p:spPr>
      </p:pic>
      <p:pic>
        <p:nvPicPr>
          <p:cNvPr id="10" name="Google Shape;10;p2"/>
          <p:cNvPicPr preferRelativeResize="0"/>
          <p:nvPr/>
        </p:nvPicPr>
        <p:blipFill rotWithShape="1">
          <a:blip r:embed="rId3">
            <a:alphaModFix amt="15000"/>
          </a:blip>
          <a:srcRect l="27128" r="25236"/>
          <a:stretch/>
        </p:blipFill>
        <p:spPr>
          <a:xfrm>
            <a:off x="-12" y="-3675112"/>
            <a:ext cx="4355948" cy="5121200"/>
          </a:xfrm>
          <a:prstGeom prst="rect">
            <a:avLst/>
          </a:prstGeom>
          <a:noFill/>
          <a:ln>
            <a:noFill/>
          </a:ln>
        </p:spPr>
      </p:pic>
      <p:pic>
        <p:nvPicPr>
          <p:cNvPr id="11" name="Google Shape;11;p2"/>
          <p:cNvPicPr preferRelativeResize="0"/>
          <p:nvPr/>
        </p:nvPicPr>
        <p:blipFill rotWithShape="1">
          <a:blip r:embed="rId4">
            <a:alphaModFix amt="43000"/>
          </a:blip>
          <a:srcRect l="20791" r="21082"/>
          <a:stretch/>
        </p:blipFill>
        <p:spPr>
          <a:xfrm>
            <a:off x="-2885300" y="-811537"/>
            <a:ext cx="4705951" cy="4534200"/>
          </a:xfrm>
          <a:prstGeom prst="rect">
            <a:avLst/>
          </a:prstGeom>
          <a:noFill/>
          <a:ln>
            <a:noFill/>
          </a:ln>
        </p:spPr>
      </p:pic>
      <p:pic>
        <p:nvPicPr>
          <p:cNvPr id="12" name="Google Shape;12;p2"/>
          <p:cNvPicPr preferRelativeResize="0"/>
          <p:nvPr/>
        </p:nvPicPr>
        <p:blipFill rotWithShape="1">
          <a:blip r:embed="rId5">
            <a:alphaModFix amt="43000"/>
          </a:blip>
          <a:srcRect l="11918" r="8145"/>
          <a:stretch/>
        </p:blipFill>
        <p:spPr>
          <a:xfrm>
            <a:off x="-1892674" y="3008450"/>
            <a:ext cx="5211551" cy="3651325"/>
          </a:xfrm>
          <a:prstGeom prst="rect">
            <a:avLst/>
          </a:prstGeom>
          <a:noFill/>
          <a:ln>
            <a:noFill/>
          </a:ln>
        </p:spPr>
      </p:pic>
      <p:pic>
        <p:nvPicPr>
          <p:cNvPr id="13" name="Google Shape;13;p2"/>
          <p:cNvPicPr preferRelativeResize="0"/>
          <p:nvPr/>
        </p:nvPicPr>
        <p:blipFill>
          <a:blip r:embed="rId6">
            <a:alphaModFix amt="83000"/>
          </a:blip>
          <a:stretch>
            <a:fillRect/>
          </a:stretch>
        </p:blipFill>
        <p:spPr>
          <a:xfrm rot="-762965">
            <a:off x="-879362" y="-666312"/>
            <a:ext cx="3184928" cy="1783753"/>
          </a:xfrm>
          <a:prstGeom prst="rect">
            <a:avLst/>
          </a:prstGeom>
          <a:noFill/>
          <a:ln>
            <a:noFill/>
          </a:ln>
        </p:spPr>
      </p:pic>
      <p:pic>
        <p:nvPicPr>
          <p:cNvPr id="14" name="Google Shape;14;p2"/>
          <p:cNvPicPr preferRelativeResize="0"/>
          <p:nvPr/>
        </p:nvPicPr>
        <p:blipFill rotWithShape="1">
          <a:blip r:embed="rId7">
            <a:alphaModFix amt="63000"/>
          </a:blip>
          <a:srcRect t="14646" r="5517"/>
          <a:stretch/>
        </p:blipFill>
        <p:spPr>
          <a:xfrm>
            <a:off x="7382750" y="-580137"/>
            <a:ext cx="3184927" cy="1611400"/>
          </a:xfrm>
          <a:prstGeom prst="rect">
            <a:avLst/>
          </a:prstGeom>
          <a:noFill/>
          <a:ln>
            <a:noFill/>
          </a:ln>
        </p:spPr>
      </p:pic>
      <p:pic>
        <p:nvPicPr>
          <p:cNvPr id="15" name="Google Shape;15;p2"/>
          <p:cNvPicPr preferRelativeResize="0"/>
          <p:nvPr/>
        </p:nvPicPr>
        <p:blipFill>
          <a:blip r:embed="rId8">
            <a:alphaModFix amt="33000"/>
          </a:blip>
          <a:stretch>
            <a:fillRect/>
          </a:stretch>
        </p:blipFill>
        <p:spPr>
          <a:xfrm>
            <a:off x="-10" y="4256055"/>
            <a:ext cx="3370860" cy="1887882"/>
          </a:xfrm>
          <a:prstGeom prst="rect">
            <a:avLst/>
          </a:prstGeom>
          <a:noFill/>
          <a:ln>
            <a:noFill/>
          </a:ln>
        </p:spPr>
      </p:pic>
      <p:pic>
        <p:nvPicPr>
          <p:cNvPr id="16" name="Google Shape;16;p2"/>
          <p:cNvPicPr preferRelativeResize="0"/>
          <p:nvPr/>
        </p:nvPicPr>
        <p:blipFill rotWithShape="1">
          <a:blip r:embed="rId9">
            <a:alphaModFix amt="63000"/>
          </a:blip>
          <a:srcRect b="24121"/>
          <a:stretch/>
        </p:blipFill>
        <p:spPr>
          <a:xfrm rot="5400000">
            <a:off x="-1413200" y="2415273"/>
            <a:ext cx="3370849" cy="1432500"/>
          </a:xfrm>
          <a:prstGeom prst="rect">
            <a:avLst/>
          </a:prstGeom>
          <a:noFill/>
          <a:ln>
            <a:noFill/>
          </a:ln>
        </p:spPr>
      </p:pic>
      <p:pic>
        <p:nvPicPr>
          <p:cNvPr id="17" name="Google Shape;17;p2"/>
          <p:cNvPicPr preferRelativeResize="0"/>
          <p:nvPr/>
        </p:nvPicPr>
        <p:blipFill rotWithShape="1">
          <a:blip r:embed="rId5">
            <a:alphaModFix amt="33000"/>
          </a:blip>
          <a:srcRect l="11918" r="8145"/>
          <a:stretch/>
        </p:blipFill>
        <p:spPr>
          <a:xfrm>
            <a:off x="6136351" y="3008438"/>
            <a:ext cx="5211551" cy="3651325"/>
          </a:xfrm>
          <a:prstGeom prst="rect">
            <a:avLst/>
          </a:prstGeom>
          <a:noFill/>
          <a:ln>
            <a:noFill/>
          </a:ln>
        </p:spPr>
      </p:pic>
      <p:pic>
        <p:nvPicPr>
          <p:cNvPr id="18" name="Google Shape;18;p2"/>
          <p:cNvPicPr preferRelativeResize="0"/>
          <p:nvPr/>
        </p:nvPicPr>
        <p:blipFill rotWithShape="1">
          <a:blip r:embed="rId5">
            <a:alphaModFix amt="33000"/>
          </a:blip>
          <a:srcRect l="11918" r="8145"/>
          <a:stretch/>
        </p:blipFill>
        <p:spPr>
          <a:xfrm rot="1799998">
            <a:off x="5825126" y="-1286262"/>
            <a:ext cx="5211550" cy="3651326"/>
          </a:xfrm>
          <a:prstGeom prst="rect">
            <a:avLst/>
          </a:prstGeom>
          <a:noFill/>
          <a:ln>
            <a:noFill/>
          </a:ln>
        </p:spPr>
      </p:pic>
      <p:pic>
        <p:nvPicPr>
          <p:cNvPr id="19" name="Google Shape;19;p2"/>
          <p:cNvPicPr preferRelativeResize="0"/>
          <p:nvPr/>
        </p:nvPicPr>
        <p:blipFill rotWithShape="1">
          <a:blip r:embed="rId10">
            <a:alphaModFix amt="60000"/>
          </a:blip>
          <a:srcRect b="54379"/>
          <a:stretch/>
        </p:blipFill>
        <p:spPr>
          <a:xfrm rot="1800003">
            <a:off x="7040362" y="1117448"/>
            <a:ext cx="3370849" cy="861273"/>
          </a:xfrm>
          <a:prstGeom prst="rect">
            <a:avLst/>
          </a:prstGeom>
          <a:noFill/>
          <a:ln>
            <a:noFill/>
          </a:ln>
        </p:spPr>
      </p:pic>
      <p:pic>
        <p:nvPicPr>
          <p:cNvPr id="20" name="Google Shape;20;p2"/>
          <p:cNvPicPr preferRelativeResize="0"/>
          <p:nvPr/>
        </p:nvPicPr>
        <p:blipFill rotWithShape="1">
          <a:blip r:embed="rId11">
            <a:alphaModFix amt="51000"/>
          </a:blip>
          <a:srcRect t="14646"/>
          <a:stretch/>
        </p:blipFill>
        <p:spPr>
          <a:xfrm>
            <a:off x="2750325" y="-732500"/>
            <a:ext cx="3370849" cy="1611400"/>
          </a:xfrm>
          <a:prstGeom prst="rect">
            <a:avLst/>
          </a:prstGeom>
          <a:noFill/>
          <a:ln>
            <a:noFill/>
          </a:ln>
        </p:spPr>
      </p:pic>
      <p:sp>
        <p:nvSpPr>
          <p:cNvPr id="21" name="Google Shape;21;p2"/>
          <p:cNvSpPr txBox="1">
            <a:spLocks noGrp="1"/>
          </p:cNvSpPr>
          <p:nvPr>
            <p:ph type="ctrTitle"/>
          </p:nvPr>
        </p:nvSpPr>
        <p:spPr>
          <a:xfrm>
            <a:off x="1397700" y="929513"/>
            <a:ext cx="6348600" cy="26679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191919"/>
              </a:buClr>
              <a:buSzPts val="5200"/>
              <a:buNone/>
              <a:defRPr sz="4800">
                <a:solidFill>
                  <a:schemeClr val="dk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2" name="Google Shape;22;p2"/>
          <p:cNvSpPr txBox="1">
            <a:spLocks noGrp="1"/>
          </p:cNvSpPr>
          <p:nvPr>
            <p:ph type="subTitle" idx="1"/>
          </p:nvPr>
        </p:nvSpPr>
        <p:spPr>
          <a:xfrm>
            <a:off x="2307600" y="3648038"/>
            <a:ext cx="4528800" cy="38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l="29064" r="11812"/>
          <a:stretch/>
        </p:blipFill>
        <p:spPr>
          <a:xfrm>
            <a:off x="6922850" y="-2021200"/>
            <a:ext cx="5406024" cy="5121200"/>
          </a:xfrm>
          <a:prstGeom prst="rect">
            <a:avLst/>
          </a:prstGeom>
          <a:noFill/>
          <a:ln>
            <a:noFill/>
          </a:ln>
        </p:spPr>
      </p:pic>
      <p:pic>
        <p:nvPicPr>
          <p:cNvPr id="25" name="Google Shape;25;p3"/>
          <p:cNvPicPr preferRelativeResize="0"/>
          <p:nvPr/>
        </p:nvPicPr>
        <p:blipFill rotWithShape="1">
          <a:blip r:embed="rId3">
            <a:alphaModFix amt="50000"/>
          </a:blip>
          <a:srcRect t="10218" b="14593"/>
          <a:stretch/>
        </p:blipFill>
        <p:spPr>
          <a:xfrm rot="-1143362">
            <a:off x="6653511" y="4341905"/>
            <a:ext cx="4757896" cy="2003445"/>
          </a:xfrm>
          <a:prstGeom prst="rect">
            <a:avLst/>
          </a:prstGeom>
          <a:noFill/>
          <a:ln>
            <a:noFill/>
          </a:ln>
        </p:spPr>
      </p:pic>
      <p:pic>
        <p:nvPicPr>
          <p:cNvPr id="26" name="Google Shape;26;p3"/>
          <p:cNvPicPr preferRelativeResize="0"/>
          <p:nvPr/>
        </p:nvPicPr>
        <p:blipFill rotWithShape="1">
          <a:blip r:embed="rId4">
            <a:alphaModFix amt="64000"/>
          </a:blip>
          <a:srcRect l="8933" r="40875"/>
          <a:stretch/>
        </p:blipFill>
        <p:spPr>
          <a:xfrm>
            <a:off x="-2368150" y="-2905375"/>
            <a:ext cx="4589302" cy="5121200"/>
          </a:xfrm>
          <a:prstGeom prst="rect">
            <a:avLst/>
          </a:prstGeom>
          <a:noFill/>
          <a:ln>
            <a:noFill/>
          </a:ln>
        </p:spPr>
      </p:pic>
      <p:pic>
        <p:nvPicPr>
          <p:cNvPr id="27" name="Google Shape;27;p3"/>
          <p:cNvPicPr preferRelativeResize="0"/>
          <p:nvPr/>
        </p:nvPicPr>
        <p:blipFill rotWithShape="1">
          <a:blip r:embed="rId5">
            <a:alphaModFix amt="60000"/>
          </a:blip>
          <a:srcRect l="17062" r="23814"/>
          <a:stretch/>
        </p:blipFill>
        <p:spPr>
          <a:xfrm>
            <a:off x="-4425100" y="905963"/>
            <a:ext cx="5406024" cy="5121200"/>
          </a:xfrm>
          <a:prstGeom prst="rect">
            <a:avLst/>
          </a:prstGeom>
          <a:noFill/>
          <a:ln>
            <a:noFill/>
          </a:ln>
        </p:spPr>
      </p:pic>
      <p:pic>
        <p:nvPicPr>
          <p:cNvPr id="28" name="Google Shape;28;p3"/>
          <p:cNvPicPr preferRelativeResize="0"/>
          <p:nvPr/>
        </p:nvPicPr>
        <p:blipFill rotWithShape="1">
          <a:blip r:embed="rId6">
            <a:alphaModFix amt="33000"/>
          </a:blip>
          <a:srcRect b="19858"/>
          <a:stretch/>
        </p:blipFill>
        <p:spPr>
          <a:xfrm rot="-7200000">
            <a:off x="-4325600" y="2548639"/>
            <a:ext cx="9144004" cy="4104225"/>
          </a:xfrm>
          <a:prstGeom prst="rect">
            <a:avLst/>
          </a:prstGeom>
          <a:noFill/>
          <a:ln>
            <a:noFill/>
          </a:ln>
        </p:spPr>
      </p:pic>
      <p:pic>
        <p:nvPicPr>
          <p:cNvPr id="29" name="Google Shape;29;p3"/>
          <p:cNvPicPr preferRelativeResize="0"/>
          <p:nvPr/>
        </p:nvPicPr>
        <p:blipFill rotWithShape="1">
          <a:blip r:embed="rId7">
            <a:alphaModFix/>
          </a:blip>
          <a:srcRect l="33553" r="32232" b="48995"/>
          <a:stretch/>
        </p:blipFill>
        <p:spPr>
          <a:xfrm>
            <a:off x="8475673" y="3001673"/>
            <a:ext cx="1113600" cy="929798"/>
          </a:xfrm>
          <a:prstGeom prst="rect">
            <a:avLst/>
          </a:prstGeom>
          <a:noFill/>
          <a:ln>
            <a:noFill/>
          </a:ln>
        </p:spPr>
      </p:pic>
      <p:pic>
        <p:nvPicPr>
          <p:cNvPr id="30" name="Google Shape;30;p3"/>
          <p:cNvPicPr preferRelativeResize="0"/>
          <p:nvPr/>
        </p:nvPicPr>
        <p:blipFill rotWithShape="1">
          <a:blip r:embed="rId7">
            <a:alphaModFix/>
          </a:blip>
          <a:srcRect l="33553" r="32232" b="48995"/>
          <a:stretch/>
        </p:blipFill>
        <p:spPr>
          <a:xfrm>
            <a:off x="-615202" y="1002673"/>
            <a:ext cx="1113600" cy="929798"/>
          </a:xfrm>
          <a:prstGeom prst="rect">
            <a:avLst/>
          </a:prstGeom>
          <a:noFill/>
          <a:ln>
            <a:noFill/>
          </a:ln>
        </p:spPr>
      </p:pic>
      <p:pic>
        <p:nvPicPr>
          <p:cNvPr id="31" name="Google Shape;31;p3"/>
          <p:cNvPicPr preferRelativeResize="0"/>
          <p:nvPr/>
        </p:nvPicPr>
        <p:blipFill rotWithShape="1">
          <a:blip r:embed="rId8">
            <a:alphaModFix amt="80000"/>
          </a:blip>
          <a:srcRect l="17251" r="23625"/>
          <a:stretch/>
        </p:blipFill>
        <p:spPr>
          <a:xfrm>
            <a:off x="2602594" y="-6311425"/>
            <a:ext cx="8333676" cy="7894626"/>
          </a:xfrm>
          <a:prstGeom prst="rect">
            <a:avLst/>
          </a:prstGeom>
          <a:noFill/>
          <a:ln>
            <a:noFill/>
          </a:ln>
        </p:spPr>
      </p:pic>
      <p:pic>
        <p:nvPicPr>
          <p:cNvPr id="32" name="Google Shape;32;p3"/>
          <p:cNvPicPr preferRelativeResize="0"/>
          <p:nvPr/>
        </p:nvPicPr>
        <p:blipFill rotWithShape="1">
          <a:blip r:embed="rId9">
            <a:alphaModFix amt="40000"/>
          </a:blip>
          <a:srcRect b="17115"/>
          <a:stretch/>
        </p:blipFill>
        <p:spPr>
          <a:xfrm rot="900000">
            <a:off x="-3538275" y="-3964185"/>
            <a:ext cx="9144005" cy="4244775"/>
          </a:xfrm>
          <a:prstGeom prst="rect">
            <a:avLst/>
          </a:prstGeom>
          <a:noFill/>
          <a:ln>
            <a:noFill/>
          </a:ln>
        </p:spPr>
      </p:pic>
      <p:sp>
        <p:nvSpPr>
          <p:cNvPr id="33" name="Google Shape;33;p3"/>
          <p:cNvSpPr txBox="1">
            <a:spLocks noGrp="1"/>
          </p:cNvSpPr>
          <p:nvPr>
            <p:ph type="title"/>
          </p:nvPr>
        </p:nvSpPr>
        <p:spPr>
          <a:xfrm>
            <a:off x="1603200" y="2191500"/>
            <a:ext cx="5937600" cy="14286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4" name="Google Shape;34;p3"/>
          <p:cNvSpPr txBox="1">
            <a:spLocks noGrp="1"/>
          </p:cNvSpPr>
          <p:nvPr>
            <p:ph type="title" idx="2" hasCustomPrompt="1"/>
          </p:nvPr>
        </p:nvSpPr>
        <p:spPr>
          <a:xfrm>
            <a:off x="3144750" y="905975"/>
            <a:ext cx="2854500" cy="112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5" name="Google Shape;35;p3"/>
          <p:cNvSpPr txBox="1">
            <a:spLocks noGrp="1"/>
          </p:cNvSpPr>
          <p:nvPr>
            <p:ph type="subTitle" idx="1"/>
          </p:nvPr>
        </p:nvSpPr>
        <p:spPr>
          <a:xfrm>
            <a:off x="1603200" y="3782425"/>
            <a:ext cx="5937600" cy="455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800"/>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grpSp>
        <p:nvGrpSpPr>
          <p:cNvPr id="72" name="Google Shape;72;p7"/>
          <p:cNvGrpSpPr/>
          <p:nvPr/>
        </p:nvGrpSpPr>
        <p:grpSpPr>
          <a:xfrm>
            <a:off x="-3728325" y="-3955937"/>
            <a:ext cx="15629076" cy="13261750"/>
            <a:chOff x="-3728325" y="-3955937"/>
            <a:chExt cx="15629076" cy="13261750"/>
          </a:xfrm>
        </p:grpSpPr>
        <p:pic>
          <p:nvPicPr>
            <p:cNvPr id="73" name="Google Shape;73;p7"/>
            <p:cNvPicPr preferRelativeResize="0"/>
            <p:nvPr/>
          </p:nvPicPr>
          <p:blipFill rotWithShape="1">
            <a:blip r:embed="rId2">
              <a:alphaModFix amt="40000"/>
            </a:blip>
            <a:srcRect l="22118" r="19613"/>
            <a:stretch/>
          </p:blipFill>
          <p:spPr>
            <a:xfrm>
              <a:off x="6261375" y="-344775"/>
              <a:ext cx="5328225" cy="5121200"/>
            </a:xfrm>
            <a:prstGeom prst="rect">
              <a:avLst/>
            </a:prstGeom>
            <a:noFill/>
            <a:ln>
              <a:noFill/>
            </a:ln>
          </p:spPr>
        </p:pic>
        <p:pic>
          <p:nvPicPr>
            <p:cNvPr id="74" name="Google Shape;74;p7"/>
            <p:cNvPicPr preferRelativeResize="0"/>
            <p:nvPr/>
          </p:nvPicPr>
          <p:blipFill rotWithShape="1">
            <a:blip r:embed="rId3">
              <a:alphaModFix amt="50000"/>
            </a:blip>
            <a:srcRect l="18435" r="16489"/>
            <a:stretch/>
          </p:blipFill>
          <p:spPr>
            <a:xfrm>
              <a:off x="5950225" y="-2989875"/>
              <a:ext cx="5950525" cy="5121200"/>
            </a:xfrm>
            <a:prstGeom prst="rect">
              <a:avLst/>
            </a:prstGeom>
            <a:noFill/>
            <a:ln>
              <a:noFill/>
            </a:ln>
          </p:spPr>
        </p:pic>
        <p:pic>
          <p:nvPicPr>
            <p:cNvPr id="75" name="Google Shape;75;p7"/>
            <p:cNvPicPr preferRelativeResize="0"/>
            <p:nvPr/>
          </p:nvPicPr>
          <p:blipFill rotWithShape="1">
            <a:blip r:embed="rId4">
              <a:alphaModFix amt="50000"/>
            </a:blip>
            <a:srcRect l="29064" r="11812"/>
            <a:stretch/>
          </p:blipFill>
          <p:spPr>
            <a:xfrm>
              <a:off x="5567738" y="4184612"/>
              <a:ext cx="5406024" cy="5121200"/>
            </a:xfrm>
            <a:prstGeom prst="rect">
              <a:avLst/>
            </a:prstGeom>
            <a:noFill/>
            <a:ln>
              <a:noFill/>
            </a:ln>
          </p:spPr>
        </p:pic>
        <p:pic>
          <p:nvPicPr>
            <p:cNvPr id="76" name="Google Shape;76;p7"/>
            <p:cNvPicPr preferRelativeResize="0"/>
            <p:nvPr/>
          </p:nvPicPr>
          <p:blipFill rotWithShape="1">
            <a:blip r:embed="rId5">
              <a:alphaModFix/>
            </a:blip>
            <a:srcRect l="33553" r="32232" b="48995"/>
            <a:stretch/>
          </p:blipFill>
          <p:spPr>
            <a:xfrm>
              <a:off x="7493098" y="3863223"/>
              <a:ext cx="1113600" cy="929798"/>
            </a:xfrm>
            <a:prstGeom prst="rect">
              <a:avLst/>
            </a:prstGeom>
            <a:noFill/>
            <a:ln>
              <a:noFill/>
            </a:ln>
          </p:spPr>
        </p:pic>
        <p:pic>
          <p:nvPicPr>
            <p:cNvPr id="77" name="Google Shape;77;p7"/>
            <p:cNvPicPr preferRelativeResize="0"/>
            <p:nvPr/>
          </p:nvPicPr>
          <p:blipFill>
            <a:blip r:embed="rId6">
              <a:alphaModFix amt="40000"/>
            </a:blip>
            <a:stretch>
              <a:fillRect/>
            </a:stretch>
          </p:blipFill>
          <p:spPr>
            <a:xfrm>
              <a:off x="3731090" y="4429218"/>
              <a:ext cx="3370860" cy="1887882"/>
            </a:xfrm>
            <a:prstGeom prst="rect">
              <a:avLst/>
            </a:prstGeom>
            <a:noFill/>
            <a:ln>
              <a:noFill/>
            </a:ln>
          </p:spPr>
        </p:pic>
        <p:pic>
          <p:nvPicPr>
            <p:cNvPr id="78" name="Google Shape;78;p7"/>
            <p:cNvPicPr preferRelativeResize="0"/>
            <p:nvPr/>
          </p:nvPicPr>
          <p:blipFill rotWithShape="1">
            <a:blip r:embed="rId7">
              <a:alphaModFix amt="42000"/>
            </a:blip>
            <a:srcRect l="7894" r="8736"/>
            <a:stretch/>
          </p:blipFill>
          <p:spPr>
            <a:xfrm>
              <a:off x="3884276" y="-3955937"/>
              <a:ext cx="7622876" cy="5121200"/>
            </a:xfrm>
            <a:prstGeom prst="rect">
              <a:avLst/>
            </a:prstGeom>
            <a:noFill/>
            <a:ln>
              <a:noFill/>
            </a:ln>
          </p:spPr>
        </p:pic>
        <p:pic>
          <p:nvPicPr>
            <p:cNvPr id="79" name="Google Shape;79;p7"/>
            <p:cNvPicPr preferRelativeResize="0"/>
            <p:nvPr/>
          </p:nvPicPr>
          <p:blipFill rotWithShape="1">
            <a:blip r:embed="rId8">
              <a:alphaModFix amt="70000"/>
            </a:blip>
            <a:srcRect l="27128" r="25236"/>
            <a:stretch/>
          </p:blipFill>
          <p:spPr>
            <a:xfrm>
              <a:off x="-2127800" y="3397396"/>
              <a:ext cx="2988764" cy="3513826"/>
            </a:xfrm>
            <a:prstGeom prst="rect">
              <a:avLst/>
            </a:prstGeom>
            <a:noFill/>
            <a:ln>
              <a:noFill/>
            </a:ln>
          </p:spPr>
        </p:pic>
        <p:pic>
          <p:nvPicPr>
            <p:cNvPr id="80" name="Google Shape;80;p7"/>
            <p:cNvPicPr preferRelativeResize="0"/>
            <p:nvPr/>
          </p:nvPicPr>
          <p:blipFill rotWithShape="1">
            <a:blip r:embed="rId9">
              <a:alphaModFix amt="64000"/>
            </a:blip>
            <a:srcRect l="8933" r="40875"/>
            <a:stretch/>
          </p:blipFill>
          <p:spPr>
            <a:xfrm>
              <a:off x="-3728325" y="501800"/>
              <a:ext cx="4589302" cy="5121200"/>
            </a:xfrm>
            <a:prstGeom prst="rect">
              <a:avLst/>
            </a:prstGeom>
            <a:noFill/>
            <a:ln>
              <a:noFill/>
            </a:ln>
          </p:spPr>
        </p:pic>
        <p:pic>
          <p:nvPicPr>
            <p:cNvPr id="81" name="Google Shape;81;p7"/>
            <p:cNvPicPr preferRelativeResize="0"/>
            <p:nvPr/>
          </p:nvPicPr>
          <p:blipFill rotWithShape="1">
            <a:blip r:embed="rId10">
              <a:alphaModFix amt="51000"/>
            </a:blip>
            <a:srcRect t="14646"/>
            <a:stretch/>
          </p:blipFill>
          <p:spPr>
            <a:xfrm rot="-5400000">
              <a:off x="7468663" y="2665425"/>
              <a:ext cx="3370849" cy="1611400"/>
            </a:xfrm>
            <a:prstGeom prst="rect">
              <a:avLst/>
            </a:prstGeom>
            <a:noFill/>
            <a:ln>
              <a:noFill/>
            </a:ln>
          </p:spPr>
        </p:pic>
      </p:grpSp>
      <p:sp>
        <p:nvSpPr>
          <p:cNvPr id="82" name="Google Shape;82;p7"/>
          <p:cNvSpPr txBox="1">
            <a:spLocks noGrp="1"/>
          </p:cNvSpPr>
          <p:nvPr>
            <p:ph type="body" idx="1"/>
          </p:nvPr>
        </p:nvSpPr>
        <p:spPr>
          <a:xfrm>
            <a:off x="720000" y="1524000"/>
            <a:ext cx="5623200" cy="30768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Clr>
                <a:srgbClr val="999999"/>
              </a:buClr>
              <a:buSzPts val="1000"/>
              <a:buChar char="●"/>
              <a:defRPr>
                <a:solidFill>
                  <a:srgbClr val="434343"/>
                </a:solidFill>
              </a:defRPr>
            </a:lvl1pPr>
            <a:lvl2pPr marL="914400" lvl="1" indent="-279400" rtl="0">
              <a:lnSpc>
                <a:spcPct val="115000"/>
              </a:lnSpc>
              <a:spcBef>
                <a:spcPts val="0"/>
              </a:spcBef>
              <a:spcAft>
                <a:spcPts val="0"/>
              </a:spcAft>
              <a:buClr>
                <a:srgbClr val="999999"/>
              </a:buClr>
              <a:buSzPts val="800"/>
              <a:buFont typeface="Open Sans"/>
              <a:buChar char="○"/>
              <a:defRPr>
                <a:solidFill>
                  <a:srgbClr val="434343"/>
                </a:solidFill>
              </a:defRPr>
            </a:lvl2pPr>
            <a:lvl3pPr marL="1371600" lvl="2" indent="-279400" rtl="0">
              <a:lnSpc>
                <a:spcPct val="115000"/>
              </a:lnSpc>
              <a:spcBef>
                <a:spcPts val="1600"/>
              </a:spcBef>
              <a:spcAft>
                <a:spcPts val="0"/>
              </a:spcAft>
              <a:buClr>
                <a:srgbClr val="999999"/>
              </a:buClr>
              <a:buSzPts val="800"/>
              <a:buFont typeface="Open Sans"/>
              <a:buChar char="■"/>
              <a:defRPr>
                <a:solidFill>
                  <a:srgbClr val="434343"/>
                </a:solidFill>
              </a:defRPr>
            </a:lvl3pPr>
            <a:lvl4pPr marL="1828800" lvl="3" indent="-279400" rtl="0">
              <a:lnSpc>
                <a:spcPct val="115000"/>
              </a:lnSpc>
              <a:spcBef>
                <a:spcPts val="1600"/>
              </a:spcBef>
              <a:spcAft>
                <a:spcPts val="0"/>
              </a:spcAft>
              <a:buClr>
                <a:srgbClr val="999999"/>
              </a:buClr>
              <a:buSzPts val="800"/>
              <a:buFont typeface="Open Sans"/>
              <a:buChar char="●"/>
              <a:defRPr>
                <a:solidFill>
                  <a:srgbClr val="434343"/>
                </a:solidFill>
              </a:defRPr>
            </a:lvl4pPr>
            <a:lvl5pPr marL="2286000" lvl="4" indent="-304800" rtl="0">
              <a:lnSpc>
                <a:spcPct val="115000"/>
              </a:lnSpc>
              <a:spcBef>
                <a:spcPts val="1600"/>
              </a:spcBef>
              <a:spcAft>
                <a:spcPts val="0"/>
              </a:spcAft>
              <a:buClr>
                <a:srgbClr val="999999"/>
              </a:buClr>
              <a:buSzPts val="1200"/>
              <a:buFont typeface="Open Sans"/>
              <a:buChar char="○"/>
              <a:defRPr>
                <a:solidFill>
                  <a:srgbClr val="434343"/>
                </a:solidFill>
              </a:defRPr>
            </a:lvl5pPr>
            <a:lvl6pPr marL="2743200" lvl="5" indent="-304800" rtl="0">
              <a:lnSpc>
                <a:spcPct val="115000"/>
              </a:lnSpc>
              <a:spcBef>
                <a:spcPts val="1600"/>
              </a:spcBef>
              <a:spcAft>
                <a:spcPts val="0"/>
              </a:spcAft>
              <a:buClr>
                <a:srgbClr val="999999"/>
              </a:buClr>
              <a:buSzPts val="1200"/>
              <a:buFont typeface="Open Sans"/>
              <a:buChar char="■"/>
              <a:defRPr>
                <a:solidFill>
                  <a:srgbClr val="434343"/>
                </a:solidFill>
              </a:defRPr>
            </a:lvl6pPr>
            <a:lvl7pPr marL="3200400" lvl="6" indent="-273050" rtl="0">
              <a:lnSpc>
                <a:spcPct val="115000"/>
              </a:lnSpc>
              <a:spcBef>
                <a:spcPts val="1600"/>
              </a:spcBef>
              <a:spcAft>
                <a:spcPts val="0"/>
              </a:spcAft>
              <a:buClr>
                <a:srgbClr val="999999"/>
              </a:buClr>
              <a:buSzPts val="700"/>
              <a:buFont typeface="Open Sans"/>
              <a:buChar char="●"/>
              <a:defRPr>
                <a:solidFill>
                  <a:srgbClr val="434343"/>
                </a:solidFill>
              </a:defRPr>
            </a:lvl7pPr>
            <a:lvl8pPr marL="3657600" lvl="7" indent="-273050" rtl="0">
              <a:lnSpc>
                <a:spcPct val="115000"/>
              </a:lnSpc>
              <a:spcBef>
                <a:spcPts val="1600"/>
              </a:spcBef>
              <a:spcAft>
                <a:spcPts val="0"/>
              </a:spcAft>
              <a:buClr>
                <a:srgbClr val="999999"/>
              </a:buClr>
              <a:buSzPts val="700"/>
              <a:buFont typeface="Open Sans"/>
              <a:buChar char="○"/>
              <a:defRPr>
                <a:solidFill>
                  <a:srgbClr val="434343"/>
                </a:solidFill>
              </a:defRPr>
            </a:lvl8pPr>
            <a:lvl9pPr marL="4114800" lvl="8" indent="-266700" rtl="0">
              <a:lnSpc>
                <a:spcPct val="115000"/>
              </a:lnSpc>
              <a:spcBef>
                <a:spcPts val="1600"/>
              </a:spcBef>
              <a:spcAft>
                <a:spcPts val="1600"/>
              </a:spcAft>
              <a:buClr>
                <a:srgbClr val="999999"/>
              </a:buClr>
              <a:buSzPts val="600"/>
              <a:buFont typeface="Open Sans"/>
              <a:buChar char="■"/>
              <a:defRPr>
                <a:solidFill>
                  <a:srgbClr val="434343"/>
                </a:solidFill>
              </a:defRPr>
            </a:lvl9pPr>
          </a:lstStyle>
          <a:p>
            <a:endParaRPr/>
          </a:p>
        </p:txBody>
      </p:sp>
      <p:sp>
        <p:nvSpPr>
          <p:cNvPr id="83" name="Google Shape;83;p7"/>
          <p:cNvSpPr txBox="1">
            <a:spLocks noGrp="1"/>
          </p:cNvSpPr>
          <p:nvPr>
            <p:ph type="title"/>
          </p:nvPr>
        </p:nvSpPr>
        <p:spPr>
          <a:xfrm>
            <a:off x="720000" y="558550"/>
            <a:ext cx="5623200" cy="8613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83"/>
        <p:cNvGrpSpPr/>
        <p:nvPr/>
      </p:nvGrpSpPr>
      <p:grpSpPr>
        <a:xfrm>
          <a:off x="0" y="0"/>
          <a:ext cx="0" cy="0"/>
          <a:chOff x="0" y="0"/>
          <a:chExt cx="0" cy="0"/>
        </a:xfrm>
      </p:grpSpPr>
      <p:grpSp>
        <p:nvGrpSpPr>
          <p:cNvPr id="484" name="Google Shape;484;p39"/>
          <p:cNvGrpSpPr/>
          <p:nvPr/>
        </p:nvGrpSpPr>
        <p:grpSpPr>
          <a:xfrm>
            <a:off x="-4302950" y="-4087213"/>
            <a:ext cx="19088477" cy="13377061"/>
            <a:chOff x="-4302950" y="-4087213"/>
            <a:chExt cx="19088477" cy="13377061"/>
          </a:xfrm>
        </p:grpSpPr>
        <p:pic>
          <p:nvPicPr>
            <p:cNvPr id="485" name="Google Shape;485;p39"/>
            <p:cNvPicPr preferRelativeResize="0"/>
            <p:nvPr/>
          </p:nvPicPr>
          <p:blipFill rotWithShape="1">
            <a:blip r:embed="rId2">
              <a:alphaModFix amt="38000"/>
            </a:blip>
            <a:srcRect l="12139" r="16827"/>
            <a:stretch/>
          </p:blipFill>
          <p:spPr>
            <a:xfrm flipH="1">
              <a:off x="-4302950" y="2040150"/>
              <a:ext cx="6495027" cy="5121200"/>
            </a:xfrm>
            <a:prstGeom prst="rect">
              <a:avLst/>
            </a:prstGeom>
            <a:noFill/>
            <a:ln>
              <a:noFill/>
            </a:ln>
          </p:spPr>
        </p:pic>
        <p:pic>
          <p:nvPicPr>
            <p:cNvPr id="486" name="Google Shape;486;p39"/>
            <p:cNvPicPr preferRelativeResize="0"/>
            <p:nvPr/>
          </p:nvPicPr>
          <p:blipFill rotWithShape="1">
            <a:blip r:embed="rId3">
              <a:alphaModFix amt="72000"/>
            </a:blip>
            <a:srcRect l="7894" r="8736"/>
            <a:stretch/>
          </p:blipFill>
          <p:spPr>
            <a:xfrm>
              <a:off x="7162651" y="-389300"/>
              <a:ext cx="7622876" cy="5121200"/>
            </a:xfrm>
            <a:prstGeom prst="rect">
              <a:avLst/>
            </a:prstGeom>
            <a:noFill/>
            <a:ln>
              <a:noFill/>
            </a:ln>
          </p:spPr>
        </p:pic>
        <p:pic>
          <p:nvPicPr>
            <p:cNvPr id="487" name="Google Shape;487;p39"/>
            <p:cNvPicPr preferRelativeResize="0"/>
            <p:nvPr/>
          </p:nvPicPr>
          <p:blipFill rotWithShape="1">
            <a:blip r:embed="rId4">
              <a:alphaModFix amt="40000"/>
            </a:blip>
            <a:srcRect b="16874"/>
            <a:stretch/>
          </p:blipFill>
          <p:spPr>
            <a:xfrm rot="5400000">
              <a:off x="-2323000" y="1782913"/>
              <a:ext cx="4653348" cy="2166325"/>
            </a:xfrm>
            <a:prstGeom prst="rect">
              <a:avLst/>
            </a:prstGeom>
            <a:noFill/>
            <a:ln>
              <a:noFill/>
            </a:ln>
          </p:spPr>
        </p:pic>
        <p:pic>
          <p:nvPicPr>
            <p:cNvPr id="488" name="Google Shape;488;p39"/>
            <p:cNvPicPr preferRelativeResize="0"/>
            <p:nvPr/>
          </p:nvPicPr>
          <p:blipFill rotWithShape="1">
            <a:blip r:embed="rId5">
              <a:alphaModFix amt="40000"/>
            </a:blip>
            <a:srcRect b="26847"/>
            <a:stretch/>
          </p:blipFill>
          <p:spPr>
            <a:xfrm rot="-1800000">
              <a:off x="3703325" y="3508478"/>
              <a:ext cx="9144004" cy="3746325"/>
            </a:xfrm>
            <a:prstGeom prst="rect">
              <a:avLst/>
            </a:prstGeom>
            <a:noFill/>
            <a:ln>
              <a:noFill/>
            </a:ln>
          </p:spPr>
        </p:pic>
        <p:pic>
          <p:nvPicPr>
            <p:cNvPr id="489" name="Google Shape;489;p39"/>
            <p:cNvPicPr preferRelativeResize="0"/>
            <p:nvPr/>
          </p:nvPicPr>
          <p:blipFill rotWithShape="1">
            <a:blip r:embed="rId6">
              <a:alphaModFix amt="40000"/>
            </a:blip>
            <a:srcRect b="17115"/>
            <a:stretch/>
          </p:blipFill>
          <p:spPr>
            <a:xfrm rot="900000">
              <a:off x="3441225" y="-2976210"/>
              <a:ext cx="9144005" cy="4244775"/>
            </a:xfrm>
            <a:prstGeom prst="rect">
              <a:avLst/>
            </a:prstGeom>
            <a:noFill/>
            <a:ln>
              <a:noFill/>
            </a:ln>
          </p:spPr>
        </p:pic>
        <p:pic>
          <p:nvPicPr>
            <p:cNvPr id="490" name="Google Shape;490;p39"/>
            <p:cNvPicPr preferRelativeResize="0"/>
            <p:nvPr/>
          </p:nvPicPr>
          <p:blipFill rotWithShape="1">
            <a:blip r:embed="rId7">
              <a:alphaModFix amt="40000"/>
            </a:blip>
            <a:srcRect l="27128" r="25236"/>
            <a:stretch/>
          </p:blipFill>
          <p:spPr>
            <a:xfrm>
              <a:off x="-629975" y="-3647787"/>
              <a:ext cx="4355948" cy="5121200"/>
            </a:xfrm>
            <a:prstGeom prst="rect">
              <a:avLst/>
            </a:prstGeom>
            <a:noFill/>
            <a:ln>
              <a:noFill/>
            </a:ln>
          </p:spPr>
        </p:pic>
        <p:pic>
          <p:nvPicPr>
            <p:cNvPr id="491" name="Google Shape;491;p39"/>
            <p:cNvPicPr preferRelativeResize="0"/>
            <p:nvPr/>
          </p:nvPicPr>
          <p:blipFill rotWithShape="1">
            <a:blip r:embed="rId8">
              <a:alphaModFix amt="40000"/>
            </a:blip>
            <a:srcRect l="20791" r="21082"/>
            <a:stretch/>
          </p:blipFill>
          <p:spPr>
            <a:xfrm>
              <a:off x="-1079500" y="-1132725"/>
              <a:ext cx="2704876" cy="2606150"/>
            </a:xfrm>
            <a:prstGeom prst="rect">
              <a:avLst/>
            </a:prstGeom>
            <a:noFill/>
            <a:ln>
              <a:noFill/>
            </a:ln>
          </p:spPr>
        </p:pic>
        <p:pic>
          <p:nvPicPr>
            <p:cNvPr id="492" name="Google Shape;492;p39"/>
            <p:cNvPicPr preferRelativeResize="0"/>
            <p:nvPr/>
          </p:nvPicPr>
          <p:blipFill rotWithShape="1">
            <a:blip r:embed="rId9">
              <a:alphaModFix amt="60000"/>
            </a:blip>
            <a:srcRect b="54379"/>
            <a:stretch/>
          </p:blipFill>
          <p:spPr>
            <a:xfrm rot="1800003">
              <a:off x="7152162" y="1324423"/>
              <a:ext cx="3370849" cy="861273"/>
            </a:xfrm>
            <a:prstGeom prst="rect">
              <a:avLst/>
            </a:prstGeom>
            <a:noFill/>
            <a:ln>
              <a:noFill/>
            </a:ln>
          </p:spPr>
        </p:pic>
        <p:pic>
          <p:nvPicPr>
            <p:cNvPr id="493" name="Google Shape;493;p39"/>
            <p:cNvPicPr preferRelativeResize="0"/>
            <p:nvPr/>
          </p:nvPicPr>
          <p:blipFill rotWithShape="1">
            <a:blip r:embed="rId9">
              <a:alphaModFix amt="60000"/>
            </a:blip>
            <a:srcRect b="54379"/>
            <a:stretch/>
          </p:blipFill>
          <p:spPr>
            <a:xfrm rot="1800003">
              <a:off x="-2273538" y="441660"/>
              <a:ext cx="3370849" cy="861273"/>
            </a:xfrm>
            <a:prstGeom prst="rect">
              <a:avLst/>
            </a:prstGeom>
            <a:noFill/>
            <a:ln>
              <a:noFill/>
            </a:ln>
          </p:spPr>
        </p:pic>
        <p:pic>
          <p:nvPicPr>
            <p:cNvPr id="494" name="Google Shape;494;p39"/>
            <p:cNvPicPr preferRelativeResize="0"/>
            <p:nvPr/>
          </p:nvPicPr>
          <p:blipFill>
            <a:blip r:embed="rId10">
              <a:alphaModFix amt="40000"/>
            </a:blip>
            <a:stretch>
              <a:fillRect/>
            </a:stretch>
          </p:blipFill>
          <p:spPr>
            <a:xfrm>
              <a:off x="4850615" y="4213468"/>
              <a:ext cx="3370860" cy="1887882"/>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95"/>
        <p:cNvGrpSpPr/>
        <p:nvPr/>
      </p:nvGrpSpPr>
      <p:grpSpPr>
        <a:xfrm>
          <a:off x="0" y="0"/>
          <a:ext cx="0" cy="0"/>
          <a:chOff x="0" y="0"/>
          <a:chExt cx="0" cy="0"/>
        </a:xfrm>
      </p:grpSpPr>
      <p:pic>
        <p:nvPicPr>
          <p:cNvPr id="496" name="Google Shape;496;p40"/>
          <p:cNvPicPr preferRelativeResize="0"/>
          <p:nvPr/>
        </p:nvPicPr>
        <p:blipFill rotWithShape="1">
          <a:blip r:embed="rId2">
            <a:alphaModFix amt="42000"/>
          </a:blip>
          <a:srcRect l="7894" r="8736"/>
          <a:stretch/>
        </p:blipFill>
        <p:spPr>
          <a:xfrm rot="-2700000" flipH="1">
            <a:off x="-4887913" y="-2632888"/>
            <a:ext cx="7622876" cy="5121202"/>
          </a:xfrm>
          <a:prstGeom prst="rect">
            <a:avLst/>
          </a:prstGeom>
          <a:noFill/>
          <a:ln>
            <a:noFill/>
          </a:ln>
        </p:spPr>
      </p:pic>
      <p:pic>
        <p:nvPicPr>
          <p:cNvPr id="497" name="Google Shape;497;p40"/>
          <p:cNvPicPr preferRelativeResize="0"/>
          <p:nvPr/>
        </p:nvPicPr>
        <p:blipFill rotWithShape="1">
          <a:blip r:embed="rId3">
            <a:alphaModFix amt="70000"/>
          </a:blip>
          <a:srcRect l="29064" r="11812"/>
          <a:stretch/>
        </p:blipFill>
        <p:spPr>
          <a:xfrm rot="5400000">
            <a:off x="-4328675" y="3426475"/>
            <a:ext cx="5406024" cy="5121200"/>
          </a:xfrm>
          <a:prstGeom prst="rect">
            <a:avLst/>
          </a:prstGeom>
          <a:noFill/>
          <a:ln>
            <a:noFill/>
          </a:ln>
        </p:spPr>
      </p:pic>
      <p:pic>
        <p:nvPicPr>
          <p:cNvPr id="498" name="Google Shape;498;p40"/>
          <p:cNvPicPr preferRelativeResize="0"/>
          <p:nvPr/>
        </p:nvPicPr>
        <p:blipFill rotWithShape="1">
          <a:blip r:embed="rId4">
            <a:alphaModFix amt="40000"/>
          </a:blip>
          <a:srcRect b="26847"/>
          <a:stretch/>
        </p:blipFill>
        <p:spPr>
          <a:xfrm rot="-1800000">
            <a:off x="-2121325" y="5593753"/>
            <a:ext cx="9144004" cy="3746325"/>
          </a:xfrm>
          <a:prstGeom prst="rect">
            <a:avLst/>
          </a:prstGeom>
          <a:noFill/>
          <a:ln>
            <a:noFill/>
          </a:ln>
        </p:spPr>
      </p:pic>
      <p:pic>
        <p:nvPicPr>
          <p:cNvPr id="499" name="Google Shape;499;p40"/>
          <p:cNvPicPr preferRelativeResize="0"/>
          <p:nvPr/>
        </p:nvPicPr>
        <p:blipFill rotWithShape="1">
          <a:blip r:embed="rId2">
            <a:alphaModFix amt="42000"/>
          </a:blip>
          <a:srcRect l="7894" r="8736"/>
          <a:stretch/>
        </p:blipFill>
        <p:spPr>
          <a:xfrm flipH="1">
            <a:off x="6978487" y="2826688"/>
            <a:ext cx="7622876" cy="5121200"/>
          </a:xfrm>
          <a:prstGeom prst="rect">
            <a:avLst/>
          </a:prstGeom>
          <a:noFill/>
          <a:ln>
            <a:noFill/>
          </a:ln>
        </p:spPr>
      </p:pic>
      <p:pic>
        <p:nvPicPr>
          <p:cNvPr id="500" name="Google Shape;500;p40"/>
          <p:cNvPicPr preferRelativeResize="0"/>
          <p:nvPr/>
        </p:nvPicPr>
        <p:blipFill rotWithShape="1">
          <a:blip r:embed="rId4">
            <a:alphaModFix amt="80000"/>
          </a:blip>
          <a:srcRect b="26847"/>
          <a:stretch/>
        </p:blipFill>
        <p:spPr>
          <a:xfrm rot="-9000000">
            <a:off x="7544023" y="194816"/>
            <a:ext cx="9144004" cy="3746325"/>
          </a:xfrm>
          <a:prstGeom prst="rect">
            <a:avLst/>
          </a:prstGeom>
          <a:noFill/>
          <a:ln>
            <a:noFill/>
          </a:ln>
        </p:spPr>
      </p:pic>
      <p:pic>
        <p:nvPicPr>
          <p:cNvPr id="501" name="Google Shape;501;p40"/>
          <p:cNvPicPr preferRelativeResize="0"/>
          <p:nvPr/>
        </p:nvPicPr>
        <p:blipFill rotWithShape="1">
          <a:blip r:embed="rId2">
            <a:alphaModFix amt="42000"/>
          </a:blip>
          <a:srcRect l="7894" r="8736"/>
          <a:stretch/>
        </p:blipFill>
        <p:spPr>
          <a:xfrm flipH="1">
            <a:off x="-2445363" y="4207262"/>
            <a:ext cx="7622876" cy="5121200"/>
          </a:xfrm>
          <a:prstGeom prst="rect">
            <a:avLst/>
          </a:prstGeom>
          <a:noFill/>
          <a:ln>
            <a:noFill/>
          </a:ln>
        </p:spPr>
      </p:pic>
      <p:pic>
        <p:nvPicPr>
          <p:cNvPr id="502" name="Google Shape;502;p40"/>
          <p:cNvPicPr preferRelativeResize="0"/>
          <p:nvPr/>
        </p:nvPicPr>
        <p:blipFill rotWithShape="1">
          <a:blip r:embed="rId5">
            <a:alphaModFix amt="33000"/>
          </a:blip>
          <a:srcRect b="19858"/>
          <a:stretch/>
        </p:blipFill>
        <p:spPr>
          <a:xfrm rot="-7199994">
            <a:off x="6268326" y="-823928"/>
            <a:ext cx="6074867" cy="272665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503"/>
        <p:cNvGrpSpPr/>
        <p:nvPr/>
      </p:nvGrpSpPr>
      <p:grpSpPr>
        <a:xfrm>
          <a:off x="0" y="0"/>
          <a:ext cx="0" cy="0"/>
          <a:chOff x="0" y="0"/>
          <a:chExt cx="0" cy="0"/>
        </a:xfrm>
      </p:grpSpPr>
      <p:grpSp>
        <p:nvGrpSpPr>
          <p:cNvPr id="504" name="Google Shape;504;p41"/>
          <p:cNvGrpSpPr/>
          <p:nvPr/>
        </p:nvGrpSpPr>
        <p:grpSpPr>
          <a:xfrm>
            <a:off x="-6506787" y="-5972266"/>
            <a:ext cx="22537565" cy="17349939"/>
            <a:chOff x="-6506787" y="-5972266"/>
            <a:chExt cx="22537565" cy="17349939"/>
          </a:xfrm>
        </p:grpSpPr>
        <p:pic>
          <p:nvPicPr>
            <p:cNvPr id="505" name="Google Shape;505;p41"/>
            <p:cNvPicPr preferRelativeResize="0"/>
            <p:nvPr/>
          </p:nvPicPr>
          <p:blipFill rotWithShape="1">
            <a:blip r:embed="rId2">
              <a:alphaModFix amt="42000"/>
            </a:blip>
            <a:srcRect l="7894" r="8736"/>
            <a:stretch/>
          </p:blipFill>
          <p:spPr>
            <a:xfrm rot="-2700000" flipH="1">
              <a:off x="-5812513" y="-960400"/>
              <a:ext cx="7622876" cy="5121202"/>
            </a:xfrm>
            <a:prstGeom prst="rect">
              <a:avLst/>
            </a:prstGeom>
            <a:noFill/>
            <a:ln>
              <a:noFill/>
            </a:ln>
          </p:spPr>
        </p:pic>
        <p:pic>
          <p:nvPicPr>
            <p:cNvPr id="506" name="Google Shape;506;p41"/>
            <p:cNvPicPr preferRelativeResize="0"/>
            <p:nvPr/>
          </p:nvPicPr>
          <p:blipFill rotWithShape="1">
            <a:blip r:embed="rId3">
              <a:alphaModFix amt="64000"/>
            </a:blip>
            <a:srcRect l="8933" r="40875"/>
            <a:stretch/>
          </p:blipFill>
          <p:spPr>
            <a:xfrm>
              <a:off x="5163600" y="-4103475"/>
              <a:ext cx="4589302" cy="5121200"/>
            </a:xfrm>
            <a:prstGeom prst="rect">
              <a:avLst/>
            </a:prstGeom>
            <a:noFill/>
            <a:ln>
              <a:noFill/>
            </a:ln>
          </p:spPr>
        </p:pic>
        <p:pic>
          <p:nvPicPr>
            <p:cNvPr id="507" name="Google Shape;507;p41"/>
            <p:cNvPicPr preferRelativeResize="0"/>
            <p:nvPr/>
          </p:nvPicPr>
          <p:blipFill rotWithShape="1">
            <a:blip r:embed="rId4">
              <a:alphaModFix amt="40000"/>
            </a:blip>
            <a:srcRect b="26847"/>
            <a:stretch/>
          </p:blipFill>
          <p:spPr>
            <a:xfrm rot="-1800000">
              <a:off x="6562725" y="-2619247"/>
              <a:ext cx="9144004" cy="3746325"/>
            </a:xfrm>
            <a:prstGeom prst="rect">
              <a:avLst/>
            </a:prstGeom>
            <a:noFill/>
            <a:ln>
              <a:noFill/>
            </a:ln>
          </p:spPr>
        </p:pic>
        <p:pic>
          <p:nvPicPr>
            <p:cNvPr id="508" name="Google Shape;508;p41"/>
            <p:cNvPicPr preferRelativeResize="0"/>
            <p:nvPr/>
          </p:nvPicPr>
          <p:blipFill rotWithShape="1">
            <a:blip r:embed="rId4">
              <a:alphaModFix amt="40000"/>
            </a:blip>
            <a:srcRect b="26847"/>
            <a:stretch/>
          </p:blipFill>
          <p:spPr>
            <a:xfrm rot="-1800000">
              <a:off x="-1645525" y="-3937222"/>
              <a:ext cx="9144004" cy="3746325"/>
            </a:xfrm>
            <a:prstGeom prst="rect">
              <a:avLst/>
            </a:prstGeom>
            <a:noFill/>
            <a:ln>
              <a:noFill/>
            </a:ln>
          </p:spPr>
        </p:pic>
        <p:pic>
          <p:nvPicPr>
            <p:cNvPr id="509" name="Google Shape;509;p41"/>
            <p:cNvPicPr preferRelativeResize="0"/>
            <p:nvPr/>
          </p:nvPicPr>
          <p:blipFill rotWithShape="1">
            <a:blip r:embed="rId5">
              <a:alphaModFix amt="38000"/>
            </a:blip>
            <a:srcRect l="12139" r="16827"/>
            <a:stretch/>
          </p:blipFill>
          <p:spPr>
            <a:xfrm flipH="1">
              <a:off x="7887213" y="2563700"/>
              <a:ext cx="6495027" cy="5121200"/>
            </a:xfrm>
            <a:prstGeom prst="rect">
              <a:avLst/>
            </a:prstGeom>
            <a:noFill/>
            <a:ln>
              <a:noFill/>
            </a:ln>
          </p:spPr>
        </p:pic>
        <p:pic>
          <p:nvPicPr>
            <p:cNvPr id="510" name="Google Shape;510;p41"/>
            <p:cNvPicPr preferRelativeResize="0"/>
            <p:nvPr/>
          </p:nvPicPr>
          <p:blipFill>
            <a:blip r:embed="rId6">
              <a:alphaModFix amt="60000"/>
            </a:blip>
            <a:stretch>
              <a:fillRect/>
            </a:stretch>
          </p:blipFill>
          <p:spPr>
            <a:xfrm>
              <a:off x="-848222" y="4361655"/>
              <a:ext cx="3370860" cy="1887882"/>
            </a:xfrm>
            <a:prstGeom prst="rect">
              <a:avLst/>
            </a:prstGeom>
            <a:noFill/>
            <a:ln>
              <a:noFill/>
            </a:ln>
          </p:spPr>
        </p:pic>
        <p:pic>
          <p:nvPicPr>
            <p:cNvPr id="511" name="Google Shape;511;p41"/>
            <p:cNvPicPr preferRelativeResize="0"/>
            <p:nvPr/>
          </p:nvPicPr>
          <p:blipFill rotWithShape="1">
            <a:blip r:embed="rId4">
              <a:alphaModFix amt="40000"/>
            </a:blip>
            <a:srcRect b="26847"/>
            <a:stretch/>
          </p:blipFill>
          <p:spPr>
            <a:xfrm rot="-1800000">
              <a:off x="-2658912" y="5596303"/>
              <a:ext cx="9144004" cy="3746325"/>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6"/>
        <p:cNvGrpSpPr/>
        <p:nvPr/>
      </p:nvGrpSpPr>
      <p:grpSpPr>
        <a:xfrm>
          <a:off x="0" y="0"/>
          <a:ext cx="0" cy="0"/>
          <a:chOff x="0" y="0"/>
          <a:chExt cx="0" cy="0"/>
        </a:xfrm>
      </p:grpSpPr>
      <p:grpSp>
        <p:nvGrpSpPr>
          <p:cNvPr id="37" name="Google Shape;37;p4"/>
          <p:cNvGrpSpPr/>
          <p:nvPr/>
        </p:nvGrpSpPr>
        <p:grpSpPr>
          <a:xfrm>
            <a:off x="-2450200" y="-3183887"/>
            <a:ext cx="16438304" cy="12663936"/>
            <a:chOff x="-2450200" y="-3183887"/>
            <a:chExt cx="16438304" cy="12663936"/>
          </a:xfrm>
        </p:grpSpPr>
        <p:pic>
          <p:nvPicPr>
            <p:cNvPr id="38" name="Google Shape;38;p4"/>
            <p:cNvPicPr preferRelativeResize="0"/>
            <p:nvPr/>
          </p:nvPicPr>
          <p:blipFill rotWithShape="1">
            <a:blip r:embed="rId2">
              <a:alphaModFix amt="40000"/>
            </a:blip>
            <a:srcRect l="22118" r="19613"/>
            <a:stretch/>
          </p:blipFill>
          <p:spPr>
            <a:xfrm>
              <a:off x="7156163" y="-3183887"/>
              <a:ext cx="5328225" cy="5121200"/>
            </a:xfrm>
            <a:prstGeom prst="rect">
              <a:avLst/>
            </a:prstGeom>
            <a:noFill/>
            <a:ln>
              <a:noFill/>
            </a:ln>
          </p:spPr>
        </p:pic>
        <p:pic>
          <p:nvPicPr>
            <p:cNvPr id="39" name="Google Shape;39;p4"/>
            <p:cNvPicPr preferRelativeResize="0"/>
            <p:nvPr/>
          </p:nvPicPr>
          <p:blipFill rotWithShape="1">
            <a:blip r:embed="rId3">
              <a:alphaModFix/>
            </a:blip>
            <a:srcRect l="4915" t="13426" r="49574" b="6077"/>
            <a:stretch/>
          </p:blipFill>
          <p:spPr>
            <a:xfrm>
              <a:off x="-2450200" y="-1906762"/>
              <a:ext cx="4161449" cy="4122576"/>
            </a:xfrm>
            <a:prstGeom prst="rect">
              <a:avLst/>
            </a:prstGeom>
            <a:noFill/>
            <a:ln>
              <a:noFill/>
            </a:ln>
          </p:spPr>
        </p:pic>
        <p:pic>
          <p:nvPicPr>
            <p:cNvPr id="40" name="Google Shape;40;p4"/>
            <p:cNvPicPr preferRelativeResize="0"/>
            <p:nvPr/>
          </p:nvPicPr>
          <p:blipFill rotWithShape="1">
            <a:blip r:embed="rId4">
              <a:alphaModFix amt="40000"/>
            </a:blip>
            <a:srcRect b="26847"/>
            <a:stretch/>
          </p:blipFill>
          <p:spPr>
            <a:xfrm rot="-1800000">
              <a:off x="4520050" y="3698678"/>
              <a:ext cx="9144004" cy="3746325"/>
            </a:xfrm>
            <a:prstGeom prst="rect">
              <a:avLst/>
            </a:prstGeom>
            <a:noFill/>
            <a:ln>
              <a:noFill/>
            </a:ln>
          </p:spPr>
        </p:pic>
        <p:pic>
          <p:nvPicPr>
            <p:cNvPr id="41" name="Google Shape;41;p4"/>
            <p:cNvPicPr preferRelativeResize="0"/>
            <p:nvPr/>
          </p:nvPicPr>
          <p:blipFill rotWithShape="1">
            <a:blip r:embed="rId5">
              <a:alphaModFix amt="40000"/>
            </a:blip>
            <a:srcRect b="16874"/>
            <a:stretch/>
          </p:blipFill>
          <p:spPr>
            <a:xfrm rot="5400000">
              <a:off x="-2696138" y="1840788"/>
              <a:ext cx="4653348" cy="2166325"/>
            </a:xfrm>
            <a:prstGeom prst="rect">
              <a:avLst/>
            </a:prstGeom>
            <a:noFill/>
            <a:ln>
              <a:noFill/>
            </a:ln>
          </p:spPr>
        </p:pic>
        <p:pic>
          <p:nvPicPr>
            <p:cNvPr id="42" name="Google Shape;42;p4"/>
            <p:cNvPicPr preferRelativeResize="0"/>
            <p:nvPr/>
          </p:nvPicPr>
          <p:blipFill rotWithShape="1">
            <a:blip r:embed="rId6">
              <a:alphaModFix amt="30000"/>
            </a:blip>
            <a:srcRect t="10218" b="14593"/>
            <a:stretch/>
          </p:blipFill>
          <p:spPr>
            <a:xfrm rot="-9899994">
              <a:off x="-1665839" y="4570116"/>
              <a:ext cx="4757897" cy="2003444"/>
            </a:xfrm>
            <a:prstGeom prst="rect">
              <a:avLst/>
            </a:prstGeom>
            <a:noFill/>
            <a:ln>
              <a:noFill/>
            </a:ln>
          </p:spPr>
        </p:pic>
        <p:pic>
          <p:nvPicPr>
            <p:cNvPr id="43" name="Google Shape;43;p4"/>
            <p:cNvPicPr preferRelativeResize="0"/>
            <p:nvPr/>
          </p:nvPicPr>
          <p:blipFill>
            <a:blip r:embed="rId7">
              <a:alphaModFix amt="20000"/>
            </a:blip>
            <a:stretch>
              <a:fillRect/>
            </a:stretch>
          </p:blipFill>
          <p:spPr>
            <a:xfrm flipH="1">
              <a:off x="5550690" y="4149918"/>
              <a:ext cx="3370860" cy="1887882"/>
            </a:xfrm>
            <a:prstGeom prst="rect">
              <a:avLst/>
            </a:prstGeom>
            <a:noFill/>
            <a:ln>
              <a:noFill/>
            </a:ln>
          </p:spPr>
        </p:pic>
        <p:pic>
          <p:nvPicPr>
            <p:cNvPr id="44" name="Google Shape;44;p4"/>
            <p:cNvPicPr preferRelativeResize="0"/>
            <p:nvPr/>
          </p:nvPicPr>
          <p:blipFill rotWithShape="1">
            <a:blip r:embed="rId8">
              <a:alphaModFix/>
            </a:blip>
            <a:srcRect l="33553" r="32232" b="48995"/>
            <a:stretch/>
          </p:blipFill>
          <p:spPr>
            <a:xfrm>
              <a:off x="-667152" y="3693198"/>
              <a:ext cx="1113600" cy="929798"/>
            </a:xfrm>
            <a:prstGeom prst="rect">
              <a:avLst/>
            </a:prstGeom>
            <a:noFill/>
            <a:ln>
              <a:noFill/>
            </a:ln>
          </p:spPr>
        </p:pic>
        <p:pic>
          <p:nvPicPr>
            <p:cNvPr id="45" name="Google Shape;45;p4"/>
            <p:cNvPicPr preferRelativeResize="0"/>
            <p:nvPr/>
          </p:nvPicPr>
          <p:blipFill rotWithShape="1">
            <a:blip r:embed="rId8">
              <a:alphaModFix/>
            </a:blip>
            <a:srcRect l="33553" r="32232" b="48995"/>
            <a:stretch/>
          </p:blipFill>
          <p:spPr>
            <a:xfrm>
              <a:off x="8263023" y="407398"/>
              <a:ext cx="1113600" cy="929798"/>
            </a:xfrm>
            <a:prstGeom prst="rect">
              <a:avLst/>
            </a:prstGeom>
            <a:noFill/>
            <a:ln>
              <a:noFill/>
            </a:ln>
          </p:spPr>
        </p:pic>
      </p:grpSp>
      <p:sp>
        <p:nvSpPr>
          <p:cNvPr id="46" name="Google Shape;4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7" name="Google Shape;47;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5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Tree>
    <p:extLst>
      <p:ext uri="{BB962C8B-B14F-4D97-AF65-F5344CB8AC3E}">
        <p14:creationId xmlns:p14="http://schemas.microsoft.com/office/powerpoint/2010/main" val="1266267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300"/>
              <a:buFont typeface="Merriweather"/>
              <a:buNone/>
              <a:defRPr sz="3300" b="1">
                <a:solidFill>
                  <a:schemeClr val="dk1"/>
                </a:solidFill>
                <a:latin typeface="Merriweather"/>
                <a:ea typeface="Merriweather"/>
                <a:cs typeface="Merriweather"/>
                <a:sym typeface="Merriweather"/>
              </a:defRPr>
            </a:lvl1pPr>
            <a:lvl2pPr lvl="1" rtl="0">
              <a:spcBef>
                <a:spcPts val="0"/>
              </a:spcBef>
              <a:spcAft>
                <a:spcPts val="0"/>
              </a:spcAft>
              <a:buClr>
                <a:schemeClr val="dk1"/>
              </a:buClr>
              <a:buSzPts val="3300"/>
              <a:buFont typeface="Merriweather"/>
              <a:buNone/>
              <a:defRPr sz="3300" b="1">
                <a:solidFill>
                  <a:schemeClr val="dk1"/>
                </a:solidFill>
                <a:latin typeface="Merriweather"/>
                <a:ea typeface="Merriweather"/>
                <a:cs typeface="Merriweather"/>
                <a:sym typeface="Merriweather"/>
              </a:defRPr>
            </a:lvl2pPr>
            <a:lvl3pPr lvl="2" rtl="0">
              <a:spcBef>
                <a:spcPts val="0"/>
              </a:spcBef>
              <a:spcAft>
                <a:spcPts val="0"/>
              </a:spcAft>
              <a:buClr>
                <a:schemeClr val="dk1"/>
              </a:buClr>
              <a:buSzPts val="3300"/>
              <a:buFont typeface="Merriweather"/>
              <a:buNone/>
              <a:defRPr sz="3300" b="1">
                <a:solidFill>
                  <a:schemeClr val="dk1"/>
                </a:solidFill>
                <a:latin typeface="Merriweather"/>
                <a:ea typeface="Merriweather"/>
                <a:cs typeface="Merriweather"/>
                <a:sym typeface="Merriweather"/>
              </a:defRPr>
            </a:lvl3pPr>
            <a:lvl4pPr lvl="3" rtl="0">
              <a:spcBef>
                <a:spcPts val="0"/>
              </a:spcBef>
              <a:spcAft>
                <a:spcPts val="0"/>
              </a:spcAft>
              <a:buClr>
                <a:schemeClr val="dk1"/>
              </a:buClr>
              <a:buSzPts val="3300"/>
              <a:buFont typeface="Merriweather"/>
              <a:buNone/>
              <a:defRPr sz="3300" b="1">
                <a:solidFill>
                  <a:schemeClr val="dk1"/>
                </a:solidFill>
                <a:latin typeface="Merriweather"/>
                <a:ea typeface="Merriweather"/>
                <a:cs typeface="Merriweather"/>
                <a:sym typeface="Merriweather"/>
              </a:defRPr>
            </a:lvl4pPr>
            <a:lvl5pPr lvl="4" rtl="0">
              <a:spcBef>
                <a:spcPts val="0"/>
              </a:spcBef>
              <a:spcAft>
                <a:spcPts val="0"/>
              </a:spcAft>
              <a:buClr>
                <a:schemeClr val="dk1"/>
              </a:buClr>
              <a:buSzPts val="3300"/>
              <a:buFont typeface="Merriweather"/>
              <a:buNone/>
              <a:defRPr sz="3300" b="1">
                <a:solidFill>
                  <a:schemeClr val="dk1"/>
                </a:solidFill>
                <a:latin typeface="Merriweather"/>
                <a:ea typeface="Merriweather"/>
                <a:cs typeface="Merriweather"/>
                <a:sym typeface="Merriweather"/>
              </a:defRPr>
            </a:lvl5pPr>
            <a:lvl6pPr lvl="5" rtl="0">
              <a:spcBef>
                <a:spcPts val="0"/>
              </a:spcBef>
              <a:spcAft>
                <a:spcPts val="0"/>
              </a:spcAft>
              <a:buClr>
                <a:schemeClr val="dk1"/>
              </a:buClr>
              <a:buSzPts val="3300"/>
              <a:buFont typeface="Merriweather"/>
              <a:buNone/>
              <a:defRPr sz="3300" b="1">
                <a:solidFill>
                  <a:schemeClr val="dk1"/>
                </a:solidFill>
                <a:latin typeface="Merriweather"/>
                <a:ea typeface="Merriweather"/>
                <a:cs typeface="Merriweather"/>
                <a:sym typeface="Merriweather"/>
              </a:defRPr>
            </a:lvl6pPr>
            <a:lvl7pPr lvl="6" rtl="0">
              <a:spcBef>
                <a:spcPts val="0"/>
              </a:spcBef>
              <a:spcAft>
                <a:spcPts val="0"/>
              </a:spcAft>
              <a:buClr>
                <a:schemeClr val="dk1"/>
              </a:buClr>
              <a:buSzPts val="3300"/>
              <a:buFont typeface="Merriweather"/>
              <a:buNone/>
              <a:defRPr sz="3300" b="1">
                <a:solidFill>
                  <a:schemeClr val="dk1"/>
                </a:solidFill>
                <a:latin typeface="Merriweather"/>
                <a:ea typeface="Merriweather"/>
                <a:cs typeface="Merriweather"/>
                <a:sym typeface="Merriweather"/>
              </a:defRPr>
            </a:lvl7pPr>
            <a:lvl8pPr lvl="7" rtl="0">
              <a:spcBef>
                <a:spcPts val="0"/>
              </a:spcBef>
              <a:spcAft>
                <a:spcPts val="0"/>
              </a:spcAft>
              <a:buClr>
                <a:schemeClr val="dk1"/>
              </a:buClr>
              <a:buSzPts val="3300"/>
              <a:buFont typeface="Merriweather"/>
              <a:buNone/>
              <a:defRPr sz="3300" b="1">
                <a:solidFill>
                  <a:schemeClr val="dk1"/>
                </a:solidFill>
                <a:latin typeface="Merriweather"/>
                <a:ea typeface="Merriweather"/>
                <a:cs typeface="Merriweather"/>
                <a:sym typeface="Merriweather"/>
              </a:defRPr>
            </a:lvl8pPr>
            <a:lvl9pPr lvl="8" rtl="0">
              <a:spcBef>
                <a:spcPts val="0"/>
              </a:spcBef>
              <a:spcAft>
                <a:spcPts val="0"/>
              </a:spcAft>
              <a:buClr>
                <a:schemeClr val="dk1"/>
              </a:buClr>
              <a:buSzPts val="3300"/>
              <a:buFont typeface="Merriweather"/>
              <a:buNone/>
              <a:defRPr sz="3300" b="1">
                <a:solidFill>
                  <a:schemeClr val="dk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23850">
              <a:lnSpc>
                <a:spcPct val="115000"/>
              </a:lnSpc>
              <a:spcBef>
                <a:spcPts val="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1pPr>
            <a:lvl2pPr marL="914400" lvl="1" indent="-32385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2pPr>
            <a:lvl3pPr marL="1371600" lvl="2" indent="-32385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3pPr>
            <a:lvl4pPr marL="1828800" lvl="3" indent="-32385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4pPr>
            <a:lvl5pPr marL="2286000" lvl="4" indent="-32385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5pPr>
            <a:lvl6pPr marL="2743200" lvl="5" indent="-32385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6pPr>
            <a:lvl7pPr marL="3200400" lvl="6" indent="-32385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7pPr>
            <a:lvl8pPr marL="3657600" lvl="7" indent="-32385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8pPr>
            <a:lvl9pPr marL="4114800" lvl="8" indent="-323850">
              <a:lnSpc>
                <a:spcPct val="115000"/>
              </a:lnSpc>
              <a:spcBef>
                <a:spcPts val="1600"/>
              </a:spcBef>
              <a:spcAft>
                <a:spcPts val="1600"/>
              </a:spcAft>
              <a:buClr>
                <a:schemeClr val="dk1"/>
              </a:buClr>
              <a:buSzPts val="1500"/>
              <a:buFont typeface="Didact Gothic"/>
              <a:buChar char="■"/>
              <a:defRPr sz="1500">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85" r:id="rId5"/>
    <p:sldLayoutId id="2147483686" r:id="rId6"/>
    <p:sldLayoutId id="2147483687" r:id="rId7"/>
    <p:sldLayoutId id="214748369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1"/>
        <p:cNvGrpSpPr/>
        <p:nvPr/>
      </p:nvGrpSpPr>
      <p:grpSpPr>
        <a:xfrm>
          <a:off x="0" y="0"/>
          <a:ext cx="0" cy="0"/>
          <a:chOff x="0" y="0"/>
          <a:chExt cx="0" cy="0"/>
        </a:xfrm>
      </p:grpSpPr>
      <p:sp>
        <p:nvSpPr>
          <p:cNvPr id="522" name="Google Shape;522;p45"/>
          <p:cNvSpPr txBox="1">
            <a:spLocks noGrp="1"/>
          </p:cNvSpPr>
          <p:nvPr>
            <p:ph type="ctrTitle"/>
          </p:nvPr>
        </p:nvSpPr>
        <p:spPr>
          <a:xfrm>
            <a:off x="1397700" y="929513"/>
            <a:ext cx="6348600" cy="266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dirty="0"/>
              <a:t>Sử dụng mô hình CNN trong dự đoán các bệnh về lá lúa</a:t>
            </a:r>
          </a:p>
        </p:txBody>
      </p:sp>
      <p:sp>
        <p:nvSpPr>
          <p:cNvPr id="523" name="Google Shape;523;p45"/>
          <p:cNvSpPr txBox="1">
            <a:spLocks noGrp="1"/>
          </p:cNvSpPr>
          <p:nvPr>
            <p:ph type="subTitle" idx="1"/>
          </p:nvPr>
        </p:nvSpPr>
        <p:spPr>
          <a:xfrm>
            <a:off x="1571861" y="3597413"/>
            <a:ext cx="5766010" cy="4367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Giảng viên hướng dẫn: Nguyễn Thị Phương Thảo</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19998" y="558550"/>
            <a:ext cx="7320675"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Thuật</a:t>
            </a:r>
            <a:r>
              <a:rPr lang="en-US" dirty="0"/>
              <a:t> </a:t>
            </a:r>
            <a:r>
              <a:rPr lang="en-US" dirty="0" err="1"/>
              <a:t>toán</a:t>
            </a:r>
            <a:r>
              <a:rPr lang="en-US" dirty="0"/>
              <a:t> CNNs – Rectified Linear Unit (</a:t>
            </a:r>
            <a:r>
              <a:rPr lang="en-US" dirty="0" err="1"/>
              <a:t>ReLU</a:t>
            </a:r>
            <a:r>
              <a:rPr lang="en-US" dirty="0"/>
              <a:t>) Layer</a:t>
            </a:r>
          </a:p>
        </p:txBody>
      </p:sp>
      <p:sp>
        <p:nvSpPr>
          <p:cNvPr id="585" name="Google Shape;585;p51"/>
          <p:cNvSpPr txBox="1">
            <a:spLocks noGrp="1"/>
          </p:cNvSpPr>
          <p:nvPr>
            <p:ph type="body" idx="1"/>
          </p:nvPr>
        </p:nvSpPr>
        <p:spPr>
          <a:xfrm>
            <a:off x="779415" y="1419850"/>
            <a:ext cx="6890965" cy="3181306"/>
          </a:xfrm>
          <a:prstGeom prst="rect">
            <a:avLst/>
          </a:prstGeom>
        </p:spPr>
        <p:txBody>
          <a:bodyPr spcFirstLastPara="1" wrap="square" lIns="91425" tIns="91425" rIns="91425" bIns="91425" anchor="ctr" anchorCtr="0">
            <a:noAutofit/>
          </a:bodyPr>
          <a:lstStyle/>
          <a:p>
            <a:pPr indent="-330200">
              <a:lnSpc>
                <a:spcPct val="200000"/>
              </a:lnSpc>
              <a:spcBef>
                <a:spcPts val="1000"/>
              </a:spcBef>
              <a:buClr>
                <a:schemeClr val="dk1"/>
              </a:buClr>
              <a:buSzPts val="1600"/>
            </a:pPr>
            <a:r>
              <a:rPr lang="en-US" dirty="0" err="1">
                <a:solidFill>
                  <a:schemeClr val="dk1"/>
                </a:solidFill>
              </a:rPr>
              <a:t>Sử</a:t>
            </a:r>
            <a:r>
              <a:rPr lang="en-US" dirty="0">
                <a:solidFill>
                  <a:schemeClr val="dk1"/>
                </a:solidFill>
              </a:rPr>
              <a:t> </a:t>
            </a:r>
            <a:r>
              <a:rPr lang="en-US" dirty="0" err="1">
                <a:solidFill>
                  <a:schemeClr val="dk1"/>
                </a:solidFill>
              </a:rPr>
              <a:t>dụng</a:t>
            </a:r>
            <a:r>
              <a:rPr lang="en-US" dirty="0">
                <a:solidFill>
                  <a:schemeClr val="dk1"/>
                </a:solidFill>
              </a:rPr>
              <a:t> </a:t>
            </a:r>
            <a:r>
              <a:rPr lang="en-US" dirty="0" err="1">
                <a:solidFill>
                  <a:schemeClr val="dk1"/>
                </a:solidFill>
              </a:rPr>
              <a:t>hàm</a:t>
            </a:r>
            <a:r>
              <a:rPr lang="en-US" dirty="0">
                <a:solidFill>
                  <a:schemeClr val="dk1"/>
                </a:solidFill>
              </a:rPr>
              <a:t> </a:t>
            </a:r>
            <a:r>
              <a:rPr lang="en-US" dirty="0" err="1">
                <a:solidFill>
                  <a:schemeClr val="dk1"/>
                </a:solidFill>
              </a:rPr>
              <a:t>kích</a:t>
            </a:r>
            <a:r>
              <a:rPr lang="en-US" dirty="0">
                <a:solidFill>
                  <a:schemeClr val="dk1"/>
                </a:solidFill>
              </a:rPr>
              <a:t> </a:t>
            </a:r>
            <a:r>
              <a:rPr lang="en-US" dirty="0" err="1">
                <a:solidFill>
                  <a:schemeClr val="dk1"/>
                </a:solidFill>
              </a:rPr>
              <a:t>hoạt</a:t>
            </a:r>
            <a:r>
              <a:rPr lang="en-US" dirty="0">
                <a:solidFill>
                  <a:schemeClr val="dk1"/>
                </a:solidFill>
              </a:rPr>
              <a:t> f(x) = max(0, x), </a:t>
            </a:r>
            <a:r>
              <a:rPr lang="en-US" dirty="0" err="1">
                <a:solidFill>
                  <a:schemeClr val="dk1"/>
                </a:solidFill>
              </a:rPr>
              <a:t>chuyển</a:t>
            </a:r>
            <a:r>
              <a:rPr lang="en-US" dirty="0">
                <a:solidFill>
                  <a:schemeClr val="dk1"/>
                </a:solidFill>
              </a:rPr>
              <a:t> </a:t>
            </a:r>
            <a:r>
              <a:rPr lang="en-US" dirty="0" err="1">
                <a:solidFill>
                  <a:schemeClr val="dk1"/>
                </a:solidFill>
              </a:rPr>
              <a:t>toàn</a:t>
            </a:r>
            <a:r>
              <a:rPr lang="en-US" dirty="0">
                <a:solidFill>
                  <a:schemeClr val="dk1"/>
                </a:solidFill>
              </a:rPr>
              <a:t> </a:t>
            </a:r>
            <a:r>
              <a:rPr lang="en-US" dirty="0" err="1">
                <a:solidFill>
                  <a:schemeClr val="dk1"/>
                </a:solidFill>
              </a:rPr>
              <a:t>bộ</a:t>
            </a:r>
            <a:r>
              <a:rPr lang="en-US" dirty="0">
                <a:solidFill>
                  <a:schemeClr val="dk1"/>
                </a:solidFill>
              </a:rPr>
              <a:t> </a:t>
            </a:r>
            <a:r>
              <a:rPr lang="en-US" dirty="0" err="1">
                <a:solidFill>
                  <a:schemeClr val="dk1"/>
                </a:solidFill>
              </a:rPr>
              <a:t>giá</a:t>
            </a:r>
            <a:r>
              <a:rPr lang="en-US" dirty="0">
                <a:solidFill>
                  <a:schemeClr val="dk1"/>
                </a:solidFill>
              </a:rPr>
              <a:t> </a:t>
            </a:r>
            <a:r>
              <a:rPr lang="en-US" dirty="0" err="1">
                <a:solidFill>
                  <a:schemeClr val="dk1"/>
                </a:solidFill>
              </a:rPr>
              <a:t>trị</a:t>
            </a:r>
            <a:r>
              <a:rPr lang="en-US" dirty="0">
                <a:solidFill>
                  <a:schemeClr val="dk1"/>
                </a:solidFill>
              </a:rPr>
              <a:t> </a:t>
            </a:r>
            <a:r>
              <a:rPr lang="en-US" dirty="0" err="1">
                <a:solidFill>
                  <a:schemeClr val="dk1"/>
                </a:solidFill>
              </a:rPr>
              <a:t>âm</a:t>
            </a:r>
            <a:r>
              <a:rPr lang="en-US" dirty="0">
                <a:solidFill>
                  <a:schemeClr val="dk1"/>
                </a:solidFill>
              </a:rPr>
              <a:t> </a:t>
            </a:r>
            <a:r>
              <a:rPr lang="en-US" dirty="0" err="1">
                <a:solidFill>
                  <a:schemeClr val="dk1"/>
                </a:solidFill>
              </a:rPr>
              <a:t>trong</a:t>
            </a:r>
            <a:r>
              <a:rPr lang="en-US" dirty="0">
                <a:solidFill>
                  <a:schemeClr val="dk1"/>
                </a:solidFill>
              </a:rPr>
              <a:t> </a:t>
            </a:r>
            <a:r>
              <a:rPr lang="en-US" dirty="0" err="1">
                <a:solidFill>
                  <a:schemeClr val="dk1"/>
                </a:solidFill>
              </a:rPr>
              <a:t>kết</a:t>
            </a:r>
            <a:r>
              <a:rPr lang="en-US" dirty="0">
                <a:solidFill>
                  <a:schemeClr val="dk1"/>
                </a:solidFill>
              </a:rPr>
              <a:t> </a:t>
            </a:r>
            <a:r>
              <a:rPr lang="en-US" dirty="0" err="1">
                <a:solidFill>
                  <a:schemeClr val="dk1"/>
                </a:solidFill>
              </a:rPr>
              <a:t>quả</a:t>
            </a:r>
            <a:r>
              <a:rPr lang="en-US" dirty="0">
                <a:solidFill>
                  <a:schemeClr val="dk1"/>
                </a:solidFill>
              </a:rPr>
              <a:t> </a:t>
            </a:r>
            <a:r>
              <a:rPr lang="en-US" dirty="0" err="1">
                <a:solidFill>
                  <a:schemeClr val="dk1"/>
                </a:solidFill>
              </a:rPr>
              <a:t>của</a:t>
            </a:r>
            <a:r>
              <a:rPr lang="en-US" dirty="0">
                <a:solidFill>
                  <a:schemeClr val="dk1"/>
                </a:solidFill>
              </a:rPr>
              <a:t> </a:t>
            </a:r>
            <a:r>
              <a:rPr lang="en-US" dirty="0" err="1">
                <a:solidFill>
                  <a:schemeClr val="dk1"/>
                </a:solidFill>
              </a:rPr>
              <a:t>lớp</a:t>
            </a:r>
            <a:r>
              <a:rPr lang="en-US" dirty="0">
                <a:solidFill>
                  <a:schemeClr val="dk1"/>
                </a:solidFill>
              </a:rPr>
              <a:t> Convolution </a:t>
            </a:r>
            <a:r>
              <a:rPr lang="en-US" dirty="0" err="1">
                <a:solidFill>
                  <a:schemeClr val="dk1"/>
                </a:solidFill>
              </a:rPr>
              <a:t>thành</a:t>
            </a:r>
            <a:r>
              <a:rPr lang="en-US" dirty="0">
                <a:solidFill>
                  <a:schemeClr val="dk1"/>
                </a:solidFill>
              </a:rPr>
              <a:t> </a:t>
            </a:r>
            <a:r>
              <a:rPr lang="en-US" dirty="0" err="1">
                <a:solidFill>
                  <a:schemeClr val="dk1"/>
                </a:solidFill>
              </a:rPr>
              <a:t>giá</a:t>
            </a:r>
            <a:r>
              <a:rPr lang="en-US" dirty="0">
                <a:solidFill>
                  <a:schemeClr val="dk1"/>
                </a:solidFill>
              </a:rPr>
              <a:t> </a:t>
            </a:r>
            <a:r>
              <a:rPr lang="en-US" dirty="0" err="1">
                <a:solidFill>
                  <a:schemeClr val="dk1"/>
                </a:solidFill>
              </a:rPr>
              <a:t>trị</a:t>
            </a:r>
            <a:r>
              <a:rPr lang="en-US" dirty="0">
                <a:solidFill>
                  <a:schemeClr val="dk1"/>
                </a:solidFill>
              </a:rPr>
              <a:t> 0</a:t>
            </a:r>
          </a:p>
          <a:p>
            <a:pPr indent="-330200">
              <a:lnSpc>
                <a:spcPct val="200000"/>
              </a:lnSpc>
              <a:spcBef>
                <a:spcPts val="1000"/>
              </a:spcBef>
              <a:buClr>
                <a:schemeClr val="dk1"/>
              </a:buClr>
              <a:buSzPts val="1600"/>
            </a:pPr>
            <a:r>
              <a:rPr lang="en-US" dirty="0" err="1">
                <a:solidFill>
                  <a:schemeClr val="dk1"/>
                </a:solidFill>
              </a:rPr>
              <a:t>Tạo</a:t>
            </a:r>
            <a:r>
              <a:rPr lang="en-US" dirty="0">
                <a:solidFill>
                  <a:schemeClr val="dk1"/>
                </a:solidFill>
              </a:rPr>
              <a:t> </a:t>
            </a:r>
            <a:r>
              <a:rPr lang="en-US" dirty="0" err="1">
                <a:solidFill>
                  <a:schemeClr val="dk1"/>
                </a:solidFill>
              </a:rPr>
              <a:t>nên</a:t>
            </a:r>
            <a:r>
              <a:rPr lang="en-US" dirty="0">
                <a:solidFill>
                  <a:schemeClr val="dk1"/>
                </a:solidFill>
              </a:rPr>
              <a:t> </a:t>
            </a:r>
            <a:r>
              <a:rPr lang="en-US" dirty="0" err="1">
                <a:solidFill>
                  <a:schemeClr val="dk1"/>
                </a:solidFill>
              </a:rPr>
              <a:t>tính</a:t>
            </a:r>
            <a:r>
              <a:rPr lang="en-US" dirty="0">
                <a:solidFill>
                  <a:schemeClr val="dk1"/>
                </a:solidFill>
              </a:rPr>
              <a:t> phi </a:t>
            </a:r>
            <a:r>
              <a:rPr lang="en-US" dirty="0" err="1">
                <a:solidFill>
                  <a:schemeClr val="dk1"/>
                </a:solidFill>
              </a:rPr>
              <a:t>tuyến</a:t>
            </a:r>
            <a:r>
              <a:rPr lang="en-US" dirty="0">
                <a:solidFill>
                  <a:schemeClr val="dk1"/>
                </a:solidFill>
              </a:rPr>
              <a:t> </a:t>
            </a:r>
            <a:r>
              <a:rPr lang="en-US" dirty="0" err="1">
                <a:solidFill>
                  <a:schemeClr val="dk1"/>
                </a:solidFill>
              </a:rPr>
              <a:t>cho</a:t>
            </a:r>
            <a:r>
              <a:rPr lang="en-US" dirty="0">
                <a:solidFill>
                  <a:schemeClr val="dk1"/>
                </a:solidFill>
              </a:rPr>
              <a:t> </a:t>
            </a:r>
            <a:r>
              <a:rPr lang="en-US" dirty="0" err="1">
                <a:solidFill>
                  <a:schemeClr val="dk1"/>
                </a:solidFill>
              </a:rPr>
              <a:t>mô</a:t>
            </a:r>
            <a:r>
              <a:rPr lang="en-US" dirty="0">
                <a:solidFill>
                  <a:schemeClr val="dk1"/>
                </a:solidFill>
              </a:rPr>
              <a:t> </a:t>
            </a:r>
            <a:r>
              <a:rPr lang="en-US" dirty="0" err="1">
                <a:solidFill>
                  <a:schemeClr val="dk1"/>
                </a:solidFill>
              </a:rPr>
              <a:t>hình</a:t>
            </a:r>
            <a:endParaRPr lang="en-US" dirty="0">
              <a:solidFill>
                <a:schemeClr val="dk1"/>
              </a:solidFill>
            </a:endParaRPr>
          </a:p>
          <a:p>
            <a:pPr indent="-330200">
              <a:lnSpc>
                <a:spcPct val="200000"/>
              </a:lnSpc>
              <a:spcBef>
                <a:spcPts val="1000"/>
              </a:spcBef>
              <a:buClr>
                <a:schemeClr val="dk1"/>
              </a:buClr>
              <a:buSzPts val="1600"/>
            </a:pPr>
            <a:r>
              <a:rPr lang="en-US" dirty="0" err="1">
                <a:solidFill>
                  <a:schemeClr val="dk1"/>
                </a:solidFill>
              </a:rPr>
              <a:t>Hoạt</a:t>
            </a:r>
            <a:r>
              <a:rPr lang="en-US" dirty="0">
                <a:solidFill>
                  <a:schemeClr val="dk1"/>
                </a:solidFill>
              </a:rPr>
              <a:t> </a:t>
            </a:r>
            <a:r>
              <a:rPr lang="en-US" dirty="0" err="1">
                <a:solidFill>
                  <a:schemeClr val="dk1"/>
                </a:solidFill>
              </a:rPr>
              <a:t>động</a:t>
            </a:r>
            <a:r>
              <a:rPr lang="en-US" dirty="0">
                <a:solidFill>
                  <a:schemeClr val="dk1"/>
                </a:solidFill>
              </a:rPr>
              <a:t> </a:t>
            </a:r>
            <a:r>
              <a:rPr lang="en-US" dirty="0" err="1">
                <a:solidFill>
                  <a:schemeClr val="dk1"/>
                </a:solidFill>
              </a:rPr>
              <a:t>tương</a:t>
            </a:r>
            <a:r>
              <a:rPr lang="en-US" dirty="0">
                <a:solidFill>
                  <a:schemeClr val="dk1"/>
                </a:solidFill>
              </a:rPr>
              <a:t> </a:t>
            </a:r>
            <a:r>
              <a:rPr lang="en-US" dirty="0" err="1">
                <a:solidFill>
                  <a:schemeClr val="dk1"/>
                </a:solidFill>
              </a:rPr>
              <a:t>tự</a:t>
            </a:r>
            <a:r>
              <a:rPr lang="en-US" dirty="0">
                <a:solidFill>
                  <a:schemeClr val="dk1"/>
                </a:solidFill>
              </a:rPr>
              <a:t> </a:t>
            </a:r>
            <a:r>
              <a:rPr lang="en-US" dirty="0" err="1">
                <a:solidFill>
                  <a:schemeClr val="dk1"/>
                </a:solidFill>
              </a:rPr>
              <a:t>như</a:t>
            </a:r>
            <a:r>
              <a:rPr lang="en-US" dirty="0">
                <a:solidFill>
                  <a:schemeClr val="dk1"/>
                </a:solidFill>
              </a:rPr>
              <a:t> </a:t>
            </a:r>
            <a:r>
              <a:rPr lang="en-US" dirty="0" err="1">
                <a:solidFill>
                  <a:schemeClr val="dk1"/>
                </a:solidFill>
              </a:rPr>
              <a:t>mạng</a:t>
            </a:r>
            <a:r>
              <a:rPr lang="en-US" dirty="0">
                <a:solidFill>
                  <a:schemeClr val="dk1"/>
                </a:solidFill>
              </a:rPr>
              <a:t> </a:t>
            </a:r>
            <a:r>
              <a:rPr lang="en-US" dirty="0" err="1">
                <a:solidFill>
                  <a:schemeClr val="dk1"/>
                </a:solidFill>
              </a:rPr>
              <a:t>truyền</a:t>
            </a:r>
            <a:r>
              <a:rPr lang="en-US" dirty="0">
                <a:solidFill>
                  <a:schemeClr val="dk1"/>
                </a:solidFill>
              </a:rPr>
              <a:t> </a:t>
            </a:r>
            <a:r>
              <a:rPr lang="en-US" dirty="0" err="1">
                <a:solidFill>
                  <a:schemeClr val="dk1"/>
                </a:solidFill>
              </a:rPr>
              <a:t>thẳng</a:t>
            </a:r>
            <a:r>
              <a:rPr lang="en-US" dirty="0">
                <a:solidFill>
                  <a:schemeClr val="dk1"/>
                </a:solidFill>
              </a:rPr>
              <a:t>, </a:t>
            </a:r>
            <a:r>
              <a:rPr lang="en-US" dirty="0" err="1">
                <a:solidFill>
                  <a:schemeClr val="dk1"/>
                </a:solidFill>
              </a:rPr>
              <a:t>việc</a:t>
            </a:r>
            <a:r>
              <a:rPr lang="en-US" dirty="0">
                <a:solidFill>
                  <a:schemeClr val="dk1"/>
                </a:solidFill>
              </a:rPr>
              <a:t> </a:t>
            </a:r>
            <a:r>
              <a:rPr lang="en-US" dirty="0" err="1">
                <a:solidFill>
                  <a:schemeClr val="dk1"/>
                </a:solidFill>
              </a:rPr>
              <a:t>xây</a:t>
            </a:r>
            <a:r>
              <a:rPr lang="en-US" dirty="0">
                <a:solidFill>
                  <a:schemeClr val="dk1"/>
                </a:solidFill>
              </a:rPr>
              <a:t> </a:t>
            </a:r>
            <a:r>
              <a:rPr lang="en-US" dirty="0" err="1">
                <a:solidFill>
                  <a:schemeClr val="dk1"/>
                </a:solidFill>
              </a:rPr>
              <a:t>dựng</a:t>
            </a:r>
            <a:r>
              <a:rPr lang="en-US" dirty="0">
                <a:solidFill>
                  <a:schemeClr val="dk1"/>
                </a:solidFill>
              </a:rPr>
              <a:t> </a:t>
            </a:r>
            <a:r>
              <a:rPr lang="en-US" dirty="0" err="1">
                <a:solidFill>
                  <a:schemeClr val="dk1"/>
                </a:solidFill>
              </a:rPr>
              <a:t>các</a:t>
            </a:r>
            <a:r>
              <a:rPr lang="en-US" dirty="0">
                <a:solidFill>
                  <a:schemeClr val="dk1"/>
                </a:solidFill>
              </a:rPr>
              <a:t> </a:t>
            </a:r>
            <a:r>
              <a:rPr lang="en-US" dirty="0" err="1">
                <a:solidFill>
                  <a:schemeClr val="dk1"/>
                </a:solidFill>
              </a:rPr>
              <a:t>phép</a:t>
            </a:r>
            <a:r>
              <a:rPr lang="en-US" dirty="0">
                <a:solidFill>
                  <a:schemeClr val="dk1"/>
                </a:solidFill>
              </a:rPr>
              <a:t> </a:t>
            </a:r>
            <a:r>
              <a:rPr lang="en-US" dirty="0" err="1">
                <a:solidFill>
                  <a:schemeClr val="dk1"/>
                </a:solidFill>
              </a:rPr>
              <a:t>biến</a:t>
            </a:r>
            <a:r>
              <a:rPr lang="en-US" dirty="0">
                <a:solidFill>
                  <a:schemeClr val="dk1"/>
                </a:solidFill>
              </a:rPr>
              <a:t> </a:t>
            </a:r>
            <a:r>
              <a:rPr lang="en-US" dirty="0" err="1">
                <a:solidFill>
                  <a:schemeClr val="dk1"/>
                </a:solidFill>
              </a:rPr>
              <a:t>đổi</a:t>
            </a:r>
            <a:r>
              <a:rPr lang="en-US" dirty="0">
                <a:solidFill>
                  <a:schemeClr val="dk1"/>
                </a:solidFill>
              </a:rPr>
              <a:t> </a:t>
            </a:r>
            <a:r>
              <a:rPr lang="en-US" dirty="0" err="1">
                <a:solidFill>
                  <a:schemeClr val="dk1"/>
                </a:solidFill>
              </a:rPr>
              <a:t>tuyến</a:t>
            </a:r>
            <a:r>
              <a:rPr lang="en-US" dirty="0">
                <a:solidFill>
                  <a:schemeClr val="dk1"/>
                </a:solidFill>
              </a:rPr>
              <a:t> </a:t>
            </a:r>
            <a:r>
              <a:rPr lang="en-US" dirty="0" err="1">
                <a:solidFill>
                  <a:schemeClr val="dk1"/>
                </a:solidFill>
              </a:rPr>
              <a:t>tính</a:t>
            </a:r>
            <a:r>
              <a:rPr lang="en-US" dirty="0">
                <a:solidFill>
                  <a:schemeClr val="dk1"/>
                </a:solidFill>
              </a:rPr>
              <a:t> </a:t>
            </a:r>
            <a:r>
              <a:rPr lang="en-US" dirty="0" err="1">
                <a:solidFill>
                  <a:schemeClr val="dk1"/>
                </a:solidFill>
              </a:rPr>
              <a:t>sẽ</a:t>
            </a:r>
            <a:r>
              <a:rPr lang="en-US" dirty="0">
                <a:solidFill>
                  <a:schemeClr val="dk1"/>
                </a:solidFill>
              </a:rPr>
              <a:t> </a:t>
            </a:r>
            <a:r>
              <a:rPr lang="en-US" dirty="0" err="1">
                <a:solidFill>
                  <a:schemeClr val="dk1"/>
                </a:solidFill>
              </a:rPr>
              <a:t>khiến</a:t>
            </a:r>
            <a:r>
              <a:rPr lang="en-US" dirty="0">
                <a:solidFill>
                  <a:schemeClr val="dk1"/>
                </a:solidFill>
              </a:rPr>
              <a:t> </a:t>
            </a:r>
            <a:r>
              <a:rPr lang="en-US" dirty="0" err="1">
                <a:solidFill>
                  <a:schemeClr val="dk1"/>
                </a:solidFill>
              </a:rPr>
              <a:t>việc</a:t>
            </a:r>
            <a:r>
              <a:rPr lang="en-US" dirty="0">
                <a:solidFill>
                  <a:schemeClr val="dk1"/>
                </a:solidFill>
              </a:rPr>
              <a:t> </a:t>
            </a:r>
            <a:r>
              <a:rPr lang="en-US" dirty="0" err="1">
                <a:solidFill>
                  <a:schemeClr val="dk1"/>
                </a:solidFill>
              </a:rPr>
              <a:t>xây</a:t>
            </a:r>
            <a:r>
              <a:rPr lang="en-US" dirty="0">
                <a:solidFill>
                  <a:schemeClr val="dk1"/>
                </a:solidFill>
              </a:rPr>
              <a:t> </a:t>
            </a:r>
            <a:r>
              <a:rPr lang="en-US" dirty="0" err="1">
                <a:solidFill>
                  <a:schemeClr val="dk1"/>
                </a:solidFill>
              </a:rPr>
              <a:t>dựng</a:t>
            </a:r>
            <a:r>
              <a:rPr lang="en-US" dirty="0">
                <a:solidFill>
                  <a:schemeClr val="dk1"/>
                </a:solidFill>
              </a:rPr>
              <a:t> </a:t>
            </a:r>
            <a:r>
              <a:rPr lang="en-US" dirty="0" err="1">
                <a:solidFill>
                  <a:schemeClr val="dk1"/>
                </a:solidFill>
              </a:rPr>
              <a:t>nhiều</a:t>
            </a:r>
            <a:r>
              <a:rPr lang="en-US" dirty="0">
                <a:solidFill>
                  <a:schemeClr val="dk1"/>
                </a:solidFill>
              </a:rPr>
              <a:t> </a:t>
            </a:r>
            <a:r>
              <a:rPr lang="en-US" dirty="0" err="1">
                <a:solidFill>
                  <a:schemeClr val="dk1"/>
                </a:solidFill>
              </a:rPr>
              <a:t>tầng</a:t>
            </a:r>
            <a:r>
              <a:rPr lang="en-US" dirty="0">
                <a:solidFill>
                  <a:schemeClr val="dk1"/>
                </a:solidFill>
              </a:rPr>
              <a:t> </a:t>
            </a:r>
            <a:r>
              <a:rPr lang="en-US" dirty="0" err="1">
                <a:solidFill>
                  <a:schemeClr val="dk1"/>
                </a:solidFill>
              </a:rPr>
              <a:t>trở</a:t>
            </a:r>
            <a:r>
              <a:rPr lang="en-US" dirty="0">
                <a:solidFill>
                  <a:schemeClr val="dk1"/>
                </a:solidFill>
              </a:rPr>
              <a:t> </a:t>
            </a:r>
            <a:r>
              <a:rPr lang="en-US" dirty="0" err="1">
                <a:solidFill>
                  <a:schemeClr val="dk1"/>
                </a:solidFill>
              </a:rPr>
              <a:t>nên</a:t>
            </a:r>
            <a:r>
              <a:rPr lang="en-US" dirty="0">
                <a:solidFill>
                  <a:schemeClr val="dk1"/>
                </a:solidFill>
              </a:rPr>
              <a:t> </a:t>
            </a:r>
            <a:r>
              <a:rPr lang="en-US" dirty="0" err="1">
                <a:solidFill>
                  <a:schemeClr val="dk1"/>
                </a:solidFill>
              </a:rPr>
              <a:t>vô</a:t>
            </a:r>
            <a:r>
              <a:rPr lang="en-US" dirty="0">
                <a:solidFill>
                  <a:schemeClr val="dk1"/>
                </a:solidFill>
              </a:rPr>
              <a:t> </a:t>
            </a:r>
            <a:r>
              <a:rPr lang="en-US" dirty="0" err="1">
                <a:solidFill>
                  <a:schemeClr val="dk1"/>
                </a:solidFill>
              </a:rPr>
              <a:t>nghĩa</a:t>
            </a:r>
            <a:endParaRPr lang="en-US" dirty="0">
              <a:solidFill>
                <a:schemeClr val="dk1"/>
              </a:solidFill>
            </a:endParaRPr>
          </a:p>
        </p:txBody>
      </p:sp>
    </p:spTree>
    <p:extLst>
      <p:ext uri="{BB962C8B-B14F-4D97-AF65-F5344CB8AC3E}">
        <p14:creationId xmlns:p14="http://schemas.microsoft.com/office/powerpoint/2010/main" val="3787071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19998" y="558550"/>
            <a:ext cx="7320675"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Thuật</a:t>
            </a:r>
            <a:r>
              <a:rPr lang="en-US" dirty="0"/>
              <a:t> </a:t>
            </a:r>
            <a:r>
              <a:rPr lang="en-US" dirty="0" err="1"/>
              <a:t>toán</a:t>
            </a:r>
            <a:r>
              <a:rPr lang="en-US" dirty="0"/>
              <a:t> CNNs – Pooling layer</a:t>
            </a:r>
          </a:p>
        </p:txBody>
      </p:sp>
      <p:sp>
        <p:nvSpPr>
          <p:cNvPr id="585" name="Google Shape;585;p51"/>
          <p:cNvSpPr txBox="1">
            <a:spLocks noGrp="1"/>
          </p:cNvSpPr>
          <p:nvPr>
            <p:ph type="body" idx="1"/>
          </p:nvPr>
        </p:nvSpPr>
        <p:spPr>
          <a:xfrm>
            <a:off x="779415" y="1419850"/>
            <a:ext cx="6890965" cy="3181306"/>
          </a:xfrm>
          <a:prstGeom prst="rect">
            <a:avLst/>
          </a:prstGeom>
        </p:spPr>
        <p:txBody>
          <a:bodyPr spcFirstLastPara="1" wrap="square" lIns="91425" tIns="91425" rIns="91425" bIns="91425" anchor="ctr" anchorCtr="0">
            <a:noAutofit/>
          </a:bodyPr>
          <a:lstStyle/>
          <a:p>
            <a:pPr indent="-330200">
              <a:lnSpc>
                <a:spcPct val="200000"/>
              </a:lnSpc>
              <a:spcBef>
                <a:spcPts val="1000"/>
              </a:spcBef>
              <a:buClr>
                <a:schemeClr val="dk1"/>
              </a:buClr>
              <a:buSzPts val="1600"/>
            </a:pPr>
            <a:r>
              <a:rPr lang="en-US" dirty="0" err="1">
                <a:solidFill>
                  <a:schemeClr val="dk1"/>
                </a:solidFill>
              </a:rPr>
              <a:t>Mục</a:t>
            </a:r>
            <a:r>
              <a:rPr lang="en-US" dirty="0">
                <a:solidFill>
                  <a:schemeClr val="dk1"/>
                </a:solidFill>
              </a:rPr>
              <a:t> </a:t>
            </a:r>
            <a:r>
              <a:rPr lang="en-US" dirty="0" err="1">
                <a:solidFill>
                  <a:schemeClr val="dk1"/>
                </a:solidFill>
              </a:rPr>
              <a:t>đích</a:t>
            </a:r>
            <a:r>
              <a:rPr lang="en-US" dirty="0">
                <a:solidFill>
                  <a:schemeClr val="dk1"/>
                </a:solidFill>
              </a:rPr>
              <a:t> </a:t>
            </a:r>
            <a:r>
              <a:rPr lang="en-US" dirty="0" err="1">
                <a:solidFill>
                  <a:schemeClr val="dk1"/>
                </a:solidFill>
              </a:rPr>
              <a:t>của</a:t>
            </a:r>
            <a:r>
              <a:rPr lang="en-US" dirty="0">
                <a:solidFill>
                  <a:schemeClr val="dk1"/>
                </a:solidFill>
              </a:rPr>
              <a:t> pooling layer </a:t>
            </a:r>
            <a:r>
              <a:rPr lang="en-US" dirty="0" err="1">
                <a:solidFill>
                  <a:schemeClr val="dk1"/>
                </a:solidFill>
              </a:rPr>
              <a:t>là</a:t>
            </a:r>
            <a:r>
              <a:rPr lang="en-US" dirty="0">
                <a:solidFill>
                  <a:schemeClr val="dk1"/>
                </a:solidFill>
              </a:rPr>
              <a:t> </a:t>
            </a:r>
            <a:r>
              <a:rPr lang="en-US" dirty="0" err="1">
                <a:solidFill>
                  <a:schemeClr val="dk1"/>
                </a:solidFill>
              </a:rPr>
              <a:t>để</a:t>
            </a:r>
            <a:r>
              <a:rPr lang="en-US" dirty="0">
                <a:solidFill>
                  <a:schemeClr val="dk1"/>
                </a:solidFill>
              </a:rPr>
              <a:t> </a:t>
            </a:r>
            <a:r>
              <a:rPr lang="en-US" dirty="0" err="1">
                <a:solidFill>
                  <a:schemeClr val="dk1"/>
                </a:solidFill>
              </a:rPr>
              <a:t>lấy</a:t>
            </a:r>
            <a:r>
              <a:rPr lang="en-US" dirty="0">
                <a:solidFill>
                  <a:schemeClr val="dk1"/>
                </a:solidFill>
              </a:rPr>
              <a:t> </a:t>
            </a:r>
            <a:r>
              <a:rPr lang="en-US" dirty="0" err="1">
                <a:solidFill>
                  <a:schemeClr val="dk1"/>
                </a:solidFill>
              </a:rPr>
              <a:t>mẫu</a:t>
            </a:r>
            <a:r>
              <a:rPr lang="en-US" dirty="0">
                <a:solidFill>
                  <a:schemeClr val="dk1"/>
                </a:solidFill>
              </a:rPr>
              <a:t>, </a:t>
            </a:r>
            <a:r>
              <a:rPr lang="en-US" dirty="0" err="1">
                <a:solidFill>
                  <a:schemeClr val="dk1"/>
                </a:solidFill>
              </a:rPr>
              <a:t>sử</a:t>
            </a:r>
            <a:r>
              <a:rPr lang="en-US" dirty="0">
                <a:solidFill>
                  <a:schemeClr val="dk1"/>
                </a:solidFill>
              </a:rPr>
              <a:t> </a:t>
            </a:r>
            <a:r>
              <a:rPr lang="en-US" dirty="0" err="1">
                <a:solidFill>
                  <a:schemeClr val="dk1"/>
                </a:solidFill>
              </a:rPr>
              <a:t>dụng</a:t>
            </a:r>
            <a:r>
              <a:rPr lang="en-US" dirty="0">
                <a:solidFill>
                  <a:schemeClr val="dk1"/>
                </a:solidFill>
              </a:rPr>
              <a:t> </a:t>
            </a:r>
            <a:r>
              <a:rPr lang="en-US" dirty="0" err="1">
                <a:solidFill>
                  <a:schemeClr val="dk1"/>
                </a:solidFill>
              </a:rPr>
              <a:t>một</a:t>
            </a:r>
            <a:r>
              <a:rPr lang="en-US" dirty="0">
                <a:solidFill>
                  <a:schemeClr val="dk1"/>
                </a:solidFill>
              </a:rPr>
              <a:t> </a:t>
            </a:r>
            <a:r>
              <a:rPr lang="en-US" dirty="0" err="1">
                <a:solidFill>
                  <a:schemeClr val="dk1"/>
                </a:solidFill>
              </a:rPr>
              <a:t>cửa</a:t>
            </a:r>
            <a:r>
              <a:rPr lang="en-US" dirty="0">
                <a:solidFill>
                  <a:schemeClr val="dk1"/>
                </a:solidFill>
              </a:rPr>
              <a:t> </a:t>
            </a:r>
            <a:r>
              <a:rPr lang="en-US" dirty="0" err="1">
                <a:solidFill>
                  <a:schemeClr val="dk1"/>
                </a:solidFill>
              </a:rPr>
              <a:t>sổ</a:t>
            </a:r>
            <a:r>
              <a:rPr lang="en-US" dirty="0">
                <a:solidFill>
                  <a:schemeClr val="dk1"/>
                </a:solidFill>
              </a:rPr>
              <a:t> </a:t>
            </a:r>
            <a:r>
              <a:rPr lang="en-US" dirty="0" err="1">
                <a:solidFill>
                  <a:schemeClr val="dk1"/>
                </a:solidFill>
              </a:rPr>
              <a:t>quét</a:t>
            </a:r>
            <a:r>
              <a:rPr lang="en-US" dirty="0">
                <a:solidFill>
                  <a:schemeClr val="dk1"/>
                </a:solidFill>
              </a:rPr>
              <a:t> qua </a:t>
            </a:r>
            <a:r>
              <a:rPr lang="en-US" dirty="0" err="1">
                <a:solidFill>
                  <a:schemeClr val="dk1"/>
                </a:solidFill>
              </a:rPr>
              <a:t>toàn</a:t>
            </a:r>
            <a:r>
              <a:rPr lang="en-US" dirty="0">
                <a:solidFill>
                  <a:schemeClr val="dk1"/>
                </a:solidFill>
              </a:rPr>
              <a:t> </a:t>
            </a:r>
            <a:r>
              <a:rPr lang="en-US" dirty="0" err="1">
                <a:solidFill>
                  <a:schemeClr val="dk1"/>
                </a:solidFill>
              </a:rPr>
              <a:t>bộ</a:t>
            </a:r>
            <a:r>
              <a:rPr lang="en-US" dirty="0">
                <a:solidFill>
                  <a:schemeClr val="dk1"/>
                </a:solidFill>
              </a:rPr>
              <a:t> </a:t>
            </a:r>
            <a:r>
              <a:rPr lang="en-US" dirty="0" err="1">
                <a:solidFill>
                  <a:schemeClr val="dk1"/>
                </a:solidFill>
              </a:rPr>
              <a:t>dữ</a:t>
            </a:r>
            <a:r>
              <a:rPr lang="en-US" dirty="0">
                <a:solidFill>
                  <a:schemeClr val="dk1"/>
                </a:solidFill>
              </a:rPr>
              <a:t> </a:t>
            </a:r>
            <a:r>
              <a:rPr lang="en-US" dirty="0" err="1">
                <a:solidFill>
                  <a:schemeClr val="dk1"/>
                </a:solidFill>
              </a:rPr>
              <a:t>liệu</a:t>
            </a:r>
            <a:endParaRPr lang="en-US" dirty="0">
              <a:solidFill>
                <a:schemeClr val="dk1"/>
              </a:solidFill>
            </a:endParaRPr>
          </a:p>
          <a:p>
            <a:pPr indent="-330200">
              <a:lnSpc>
                <a:spcPct val="200000"/>
              </a:lnSpc>
              <a:spcBef>
                <a:spcPts val="1000"/>
              </a:spcBef>
              <a:buClr>
                <a:schemeClr val="dk1"/>
              </a:buClr>
              <a:buSzPts val="1600"/>
            </a:pPr>
            <a:r>
              <a:rPr lang="en-US" dirty="0" err="1">
                <a:solidFill>
                  <a:schemeClr val="dk1"/>
                </a:solidFill>
              </a:rPr>
              <a:t>Chỉ</a:t>
            </a:r>
            <a:r>
              <a:rPr lang="en-US" dirty="0">
                <a:solidFill>
                  <a:schemeClr val="dk1"/>
                </a:solidFill>
              </a:rPr>
              <a:t> </a:t>
            </a:r>
            <a:r>
              <a:rPr lang="en-US" dirty="0" err="1">
                <a:solidFill>
                  <a:schemeClr val="dk1"/>
                </a:solidFill>
              </a:rPr>
              <a:t>có</a:t>
            </a:r>
            <a:r>
              <a:rPr lang="en-US" dirty="0">
                <a:solidFill>
                  <a:schemeClr val="dk1"/>
                </a:solidFill>
              </a:rPr>
              <a:t> </a:t>
            </a:r>
            <a:r>
              <a:rPr lang="en-US" dirty="0" err="1">
                <a:solidFill>
                  <a:schemeClr val="dk1"/>
                </a:solidFill>
              </a:rPr>
              <a:t>một</a:t>
            </a:r>
            <a:r>
              <a:rPr lang="en-US" dirty="0">
                <a:solidFill>
                  <a:schemeClr val="dk1"/>
                </a:solidFill>
              </a:rPr>
              <a:t> </a:t>
            </a:r>
            <a:r>
              <a:rPr lang="en-US" dirty="0" err="1">
                <a:solidFill>
                  <a:schemeClr val="dk1"/>
                </a:solidFill>
              </a:rPr>
              <a:t>dữ</a:t>
            </a:r>
            <a:r>
              <a:rPr lang="en-US" dirty="0">
                <a:solidFill>
                  <a:schemeClr val="dk1"/>
                </a:solidFill>
              </a:rPr>
              <a:t> </a:t>
            </a:r>
            <a:r>
              <a:rPr lang="en-US" dirty="0" err="1">
                <a:solidFill>
                  <a:schemeClr val="dk1"/>
                </a:solidFill>
              </a:rPr>
              <a:t>liệu</a:t>
            </a:r>
            <a:r>
              <a:rPr lang="en-US" dirty="0">
                <a:solidFill>
                  <a:schemeClr val="dk1"/>
                </a:solidFill>
              </a:rPr>
              <a:t> </a:t>
            </a:r>
            <a:r>
              <a:rPr lang="en-US" dirty="0" err="1">
                <a:solidFill>
                  <a:schemeClr val="dk1"/>
                </a:solidFill>
              </a:rPr>
              <a:t>được</a:t>
            </a:r>
            <a:r>
              <a:rPr lang="en-US" dirty="0">
                <a:solidFill>
                  <a:schemeClr val="dk1"/>
                </a:solidFill>
              </a:rPr>
              <a:t> </a:t>
            </a:r>
            <a:r>
              <a:rPr lang="en-US" dirty="0" err="1">
                <a:solidFill>
                  <a:schemeClr val="dk1"/>
                </a:solidFill>
              </a:rPr>
              <a:t>đại</a:t>
            </a:r>
            <a:r>
              <a:rPr lang="en-US" dirty="0">
                <a:solidFill>
                  <a:schemeClr val="dk1"/>
                </a:solidFill>
              </a:rPr>
              <a:t> </a:t>
            </a:r>
            <a:r>
              <a:rPr lang="en-US" dirty="0" err="1">
                <a:solidFill>
                  <a:schemeClr val="dk1"/>
                </a:solidFill>
              </a:rPr>
              <a:t>diện</a:t>
            </a:r>
            <a:r>
              <a:rPr lang="en-US" dirty="0">
                <a:solidFill>
                  <a:schemeClr val="dk1"/>
                </a:solidFill>
              </a:rPr>
              <a:t> </a:t>
            </a:r>
            <a:r>
              <a:rPr lang="en-US" dirty="0" err="1">
                <a:solidFill>
                  <a:schemeClr val="dk1"/>
                </a:solidFill>
              </a:rPr>
              <a:t>cho</a:t>
            </a:r>
            <a:r>
              <a:rPr lang="en-US" dirty="0">
                <a:solidFill>
                  <a:schemeClr val="dk1"/>
                </a:solidFill>
              </a:rPr>
              <a:t> </a:t>
            </a:r>
            <a:r>
              <a:rPr lang="en-US" dirty="0" err="1">
                <a:solidFill>
                  <a:schemeClr val="dk1"/>
                </a:solidFill>
              </a:rPr>
              <a:t>thông</a:t>
            </a:r>
            <a:r>
              <a:rPr lang="en-US" dirty="0">
                <a:solidFill>
                  <a:schemeClr val="dk1"/>
                </a:solidFill>
              </a:rPr>
              <a:t> tin </a:t>
            </a:r>
            <a:r>
              <a:rPr lang="en-US" dirty="0" err="1">
                <a:solidFill>
                  <a:schemeClr val="dk1"/>
                </a:solidFill>
              </a:rPr>
              <a:t>ảnh</a:t>
            </a:r>
            <a:r>
              <a:rPr lang="en-US" dirty="0">
                <a:solidFill>
                  <a:schemeClr val="dk1"/>
                </a:solidFill>
              </a:rPr>
              <a:t> </a:t>
            </a:r>
            <a:r>
              <a:rPr lang="en-US" dirty="0" err="1">
                <a:solidFill>
                  <a:schemeClr val="dk1"/>
                </a:solidFill>
              </a:rPr>
              <a:t>tại</a:t>
            </a:r>
            <a:r>
              <a:rPr lang="en-US" dirty="0">
                <a:solidFill>
                  <a:schemeClr val="dk1"/>
                </a:solidFill>
              </a:rPr>
              <a:t> </a:t>
            </a:r>
            <a:r>
              <a:rPr lang="en-US" dirty="0" err="1">
                <a:solidFill>
                  <a:schemeClr val="dk1"/>
                </a:solidFill>
              </a:rPr>
              <a:t>khu</a:t>
            </a:r>
            <a:r>
              <a:rPr lang="en-US" dirty="0">
                <a:solidFill>
                  <a:schemeClr val="dk1"/>
                </a:solidFill>
              </a:rPr>
              <a:t> </a:t>
            </a:r>
            <a:r>
              <a:rPr lang="en-US" dirty="0" err="1">
                <a:solidFill>
                  <a:schemeClr val="dk1"/>
                </a:solidFill>
              </a:rPr>
              <a:t>vực</a:t>
            </a:r>
            <a:r>
              <a:rPr lang="en-US" dirty="0">
                <a:solidFill>
                  <a:schemeClr val="dk1"/>
                </a:solidFill>
              </a:rPr>
              <a:t> </a:t>
            </a:r>
            <a:r>
              <a:rPr lang="en-US" dirty="0" err="1">
                <a:solidFill>
                  <a:schemeClr val="dk1"/>
                </a:solidFill>
              </a:rPr>
              <a:t>được</a:t>
            </a:r>
            <a:r>
              <a:rPr lang="en-US" dirty="0">
                <a:solidFill>
                  <a:schemeClr val="dk1"/>
                </a:solidFill>
              </a:rPr>
              <a:t> </a:t>
            </a:r>
            <a:r>
              <a:rPr lang="en-US" dirty="0" err="1">
                <a:solidFill>
                  <a:schemeClr val="dk1"/>
                </a:solidFill>
              </a:rPr>
              <a:t>quét</a:t>
            </a:r>
            <a:endParaRPr lang="en-US" dirty="0">
              <a:solidFill>
                <a:schemeClr val="dk1"/>
              </a:solidFill>
            </a:endParaRPr>
          </a:p>
          <a:p>
            <a:pPr indent="-330200">
              <a:lnSpc>
                <a:spcPct val="200000"/>
              </a:lnSpc>
              <a:spcBef>
                <a:spcPts val="1000"/>
              </a:spcBef>
              <a:buClr>
                <a:schemeClr val="dk1"/>
              </a:buClr>
              <a:buSzPts val="1600"/>
            </a:pPr>
            <a:r>
              <a:rPr lang="en-US" dirty="0" err="1">
                <a:solidFill>
                  <a:schemeClr val="dk1"/>
                </a:solidFill>
              </a:rPr>
              <a:t>Các</a:t>
            </a:r>
            <a:r>
              <a:rPr lang="en-US" dirty="0">
                <a:solidFill>
                  <a:schemeClr val="dk1"/>
                </a:solidFill>
              </a:rPr>
              <a:t> </a:t>
            </a:r>
            <a:r>
              <a:rPr lang="en-US" dirty="0" err="1">
                <a:solidFill>
                  <a:schemeClr val="dk1"/>
                </a:solidFill>
              </a:rPr>
              <a:t>phương</a:t>
            </a:r>
            <a:r>
              <a:rPr lang="en-US" dirty="0">
                <a:solidFill>
                  <a:schemeClr val="dk1"/>
                </a:solidFill>
              </a:rPr>
              <a:t> </a:t>
            </a:r>
            <a:r>
              <a:rPr lang="en-US" dirty="0" err="1">
                <a:solidFill>
                  <a:schemeClr val="dk1"/>
                </a:solidFill>
              </a:rPr>
              <a:t>thức</a:t>
            </a:r>
            <a:r>
              <a:rPr lang="en-US" dirty="0">
                <a:solidFill>
                  <a:schemeClr val="dk1"/>
                </a:solidFill>
              </a:rPr>
              <a:t> </a:t>
            </a:r>
            <a:r>
              <a:rPr lang="en-US" dirty="0" err="1">
                <a:solidFill>
                  <a:schemeClr val="dk1"/>
                </a:solidFill>
              </a:rPr>
              <a:t>lấy</a:t>
            </a:r>
            <a:r>
              <a:rPr lang="en-US" dirty="0">
                <a:solidFill>
                  <a:schemeClr val="dk1"/>
                </a:solidFill>
              </a:rPr>
              <a:t> </a:t>
            </a:r>
            <a:r>
              <a:rPr lang="en-US" dirty="0" err="1">
                <a:solidFill>
                  <a:schemeClr val="dk1"/>
                </a:solidFill>
              </a:rPr>
              <a:t>mẫu</a:t>
            </a:r>
            <a:r>
              <a:rPr lang="en-US" dirty="0">
                <a:solidFill>
                  <a:schemeClr val="dk1"/>
                </a:solidFill>
              </a:rPr>
              <a:t> </a:t>
            </a:r>
            <a:r>
              <a:rPr lang="en-US" dirty="0" err="1">
                <a:solidFill>
                  <a:schemeClr val="dk1"/>
                </a:solidFill>
              </a:rPr>
              <a:t>phổ</a:t>
            </a:r>
            <a:r>
              <a:rPr lang="en-US" dirty="0">
                <a:solidFill>
                  <a:schemeClr val="dk1"/>
                </a:solidFill>
              </a:rPr>
              <a:t> </a:t>
            </a:r>
            <a:r>
              <a:rPr lang="en-US" dirty="0" err="1">
                <a:solidFill>
                  <a:schemeClr val="dk1"/>
                </a:solidFill>
              </a:rPr>
              <a:t>biến</a:t>
            </a:r>
            <a:r>
              <a:rPr lang="en-US" dirty="0">
                <a:solidFill>
                  <a:schemeClr val="dk1"/>
                </a:solidFill>
              </a:rPr>
              <a:t> </a:t>
            </a:r>
            <a:r>
              <a:rPr lang="en-US" dirty="0" err="1">
                <a:solidFill>
                  <a:schemeClr val="dk1"/>
                </a:solidFill>
              </a:rPr>
              <a:t>là</a:t>
            </a:r>
            <a:r>
              <a:rPr lang="en-US" dirty="0">
                <a:solidFill>
                  <a:schemeClr val="dk1"/>
                </a:solidFill>
              </a:rPr>
              <a:t> Max pooling (</a:t>
            </a:r>
            <a:r>
              <a:rPr lang="en-US" dirty="0" err="1">
                <a:solidFill>
                  <a:schemeClr val="dk1"/>
                </a:solidFill>
              </a:rPr>
              <a:t>giá</a:t>
            </a:r>
            <a:r>
              <a:rPr lang="en-US" dirty="0">
                <a:solidFill>
                  <a:schemeClr val="dk1"/>
                </a:solidFill>
              </a:rPr>
              <a:t> </a:t>
            </a:r>
            <a:r>
              <a:rPr lang="en-US" dirty="0" err="1">
                <a:solidFill>
                  <a:schemeClr val="dk1"/>
                </a:solidFill>
              </a:rPr>
              <a:t>trị</a:t>
            </a:r>
            <a:r>
              <a:rPr lang="en-US" dirty="0">
                <a:solidFill>
                  <a:schemeClr val="dk1"/>
                </a:solidFill>
              </a:rPr>
              <a:t> </a:t>
            </a:r>
            <a:r>
              <a:rPr lang="en-US" dirty="0" err="1">
                <a:solidFill>
                  <a:schemeClr val="dk1"/>
                </a:solidFill>
              </a:rPr>
              <a:t>lớn</a:t>
            </a:r>
            <a:r>
              <a:rPr lang="en-US" dirty="0">
                <a:solidFill>
                  <a:schemeClr val="dk1"/>
                </a:solidFill>
              </a:rPr>
              <a:t> </a:t>
            </a:r>
            <a:r>
              <a:rPr lang="en-US" dirty="0" err="1">
                <a:solidFill>
                  <a:schemeClr val="dk1"/>
                </a:solidFill>
              </a:rPr>
              <a:t>nhất</a:t>
            </a:r>
            <a:r>
              <a:rPr lang="en-US" dirty="0">
                <a:solidFill>
                  <a:schemeClr val="dk1"/>
                </a:solidFill>
              </a:rPr>
              <a:t>), Min pooling (</a:t>
            </a:r>
            <a:r>
              <a:rPr lang="en-US" dirty="0" err="1">
                <a:solidFill>
                  <a:schemeClr val="dk1"/>
                </a:solidFill>
              </a:rPr>
              <a:t>giá</a:t>
            </a:r>
            <a:r>
              <a:rPr lang="en-US" dirty="0">
                <a:solidFill>
                  <a:schemeClr val="dk1"/>
                </a:solidFill>
              </a:rPr>
              <a:t> </a:t>
            </a:r>
            <a:r>
              <a:rPr lang="en-US" dirty="0" err="1">
                <a:solidFill>
                  <a:schemeClr val="dk1"/>
                </a:solidFill>
              </a:rPr>
              <a:t>trị</a:t>
            </a:r>
            <a:r>
              <a:rPr lang="en-US" dirty="0">
                <a:solidFill>
                  <a:schemeClr val="dk1"/>
                </a:solidFill>
              </a:rPr>
              <a:t> </a:t>
            </a:r>
            <a:r>
              <a:rPr lang="en-US" dirty="0" err="1">
                <a:solidFill>
                  <a:schemeClr val="dk1"/>
                </a:solidFill>
              </a:rPr>
              <a:t>nhỏ</a:t>
            </a:r>
            <a:r>
              <a:rPr lang="en-US" dirty="0">
                <a:solidFill>
                  <a:schemeClr val="dk1"/>
                </a:solidFill>
              </a:rPr>
              <a:t> </a:t>
            </a:r>
            <a:r>
              <a:rPr lang="en-US" dirty="0" err="1">
                <a:solidFill>
                  <a:schemeClr val="dk1"/>
                </a:solidFill>
              </a:rPr>
              <a:t>nhất</a:t>
            </a:r>
            <a:r>
              <a:rPr lang="en-US" dirty="0">
                <a:solidFill>
                  <a:schemeClr val="dk1"/>
                </a:solidFill>
              </a:rPr>
              <a:t>) </a:t>
            </a:r>
            <a:r>
              <a:rPr lang="en-US" dirty="0" err="1">
                <a:solidFill>
                  <a:schemeClr val="dk1"/>
                </a:solidFill>
              </a:rPr>
              <a:t>và</a:t>
            </a:r>
            <a:r>
              <a:rPr lang="en-US" dirty="0">
                <a:solidFill>
                  <a:schemeClr val="dk1"/>
                </a:solidFill>
              </a:rPr>
              <a:t> Average pooling (</a:t>
            </a:r>
            <a:r>
              <a:rPr lang="en-US" dirty="0" err="1">
                <a:solidFill>
                  <a:schemeClr val="dk1"/>
                </a:solidFill>
              </a:rPr>
              <a:t>giá</a:t>
            </a:r>
            <a:r>
              <a:rPr lang="en-US" dirty="0">
                <a:solidFill>
                  <a:schemeClr val="dk1"/>
                </a:solidFill>
              </a:rPr>
              <a:t> </a:t>
            </a:r>
            <a:r>
              <a:rPr lang="en-US" dirty="0" err="1">
                <a:solidFill>
                  <a:schemeClr val="dk1"/>
                </a:solidFill>
              </a:rPr>
              <a:t>trị</a:t>
            </a:r>
            <a:r>
              <a:rPr lang="en-US" dirty="0">
                <a:solidFill>
                  <a:schemeClr val="dk1"/>
                </a:solidFill>
              </a:rPr>
              <a:t> </a:t>
            </a:r>
            <a:r>
              <a:rPr lang="en-US" dirty="0" err="1">
                <a:solidFill>
                  <a:schemeClr val="dk1"/>
                </a:solidFill>
              </a:rPr>
              <a:t>trung</a:t>
            </a:r>
            <a:r>
              <a:rPr lang="en-US" dirty="0">
                <a:solidFill>
                  <a:schemeClr val="dk1"/>
                </a:solidFill>
              </a:rPr>
              <a:t> </a:t>
            </a:r>
            <a:r>
              <a:rPr lang="en-US" dirty="0" err="1">
                <a:solidFill>
                  <a:schemeClr val="dk1"/>
                </a:solidFill>
              </a:rPr>
              <a:t>bình</a:t>
            </a:r>
            <a:r>
              <a:rPr lang="en-US" dirty="0">
                <a:solidFill>
                  <a:schemeClr val="dk1"/>
                </a:solidFill>
              </a:rPr>
              <a:t>)</a:t>
            </a:r>
          </a:p>
        </p:txBody>
      </p:sp>
    </p:spTree>
    <p:extLst>
      <p:ext uri="{BB962C8B-B14F-4D97-AF65-F5344CB8AC3E}">
        <p14:creationId xmlns:p14="http://schemas.microsoft.com/office/powerpoint/2010/main" val="3805507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19998" y="558550"/>
            <a:ext cx="7320675"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Thuật</a:t>
            </a:r>
            <a:r>
              <a:rPr lang="en-US" dirty="0"/>
              <a:t> </a:t>
            </a:r>
            <a:r>
              <a:rPr lang="en-US" dirty="0" err="1"/>
              <a:t>toán</a:t>
            </a:r>
            <a:r>
              <a:rPr lang="en-US" dirty="0"/>
              <a:t> CNNs – Pooling layer</a:t>
            </a:r>
          </a:p>
        </p:txBody>
      </p:sp>
      <p:sp>
        <p:nvSpPr>
          <p:cNvPr id="585" name="Google Shape;585;p51"/>
          <p:cNvSpPr txBox="1">
            <a:spLocks noGrp="1"/>
          </p:cNvSpPr>
          <p:nvPr>
            <p:ph type="body" idx="1"/>
          </p:nvPr>
        </p:nvSpPr>
        <p:spPr>
          <a:xfrm>
            <a:off x="747487" y="319274"/>
            <a:ext cx="6890965" cy="3181306"/>
          </a:xfrm>
          <a:prstGeom prst="rect">
            <a:avLst/>
          </a:prstGeom>
        </p:spPr>
        <p:txBody>
          <a:bodyPr spcFirstLastPara="1" wrap="square" lIns="91425" tIns="91425" rIns="91425" bIns="91425" anchor="ctr" anchorCtr="0">
            <a:noAutofit/>
          </a:bodyPr>
          <a:lstStyle/>
          <a:p>
            <a:pPr indent="-330200">
              <a:lnSpc>
                <a:spcPct val="200000"/>
              </a:lnSpc>
              <a:spcBef>
                <a:spcPts val="1000"/>
              </a:spcBef>
              <a:buClr>
                <a:schemeClr val="dk1"/>
              </a:buClr>
              <a:buSzPts val="1600"/>
            </a:pPr>
            <a:r>
              <a:rPr lang="en-US" dirty="0" err="1">
                <a:solidFill>
                  <a:schemeClr val="dk1"/>
                </a:solidFill>
              </a:rPr>
              <a:t>Ví</a:t>
            </a:r>
            <a:r>
              <a:rPr lang="en-US" dirty="0">
                <a:solidFill>
                  <a:schemeClr val="dk1"/>
                </a:solidFill>
              </a:rPr>
              <a:t> </a:t>
            </a:r>
            <a:r>
              <a:rPr lang="en-US" dirty="0" err="1">
                <a:solidFill>
                  <a:schemeClr val="dk1"/>
                </a:solidFill>
              </a:rPr>
              <a:t>dụ</a:t>
            </a:r>
            <a:r>
              <a:rPr lang="en-US" dirty="0">
                <a:solidFill>
                  <a:schemeClr val="dk1"/>
                </a:solidFill>
              </a:rPr>
              <a:t> </a:t>
            </a:r>
            <a:r>
              <a:rPr lang="en-US" dirty="0" err="1">
                <a:solidFill>
                  <a:schemeClr val="dk1"/>
                </a:solidFill>
              </a:rPr>
              <a:t>về</a:t>
            </a:r>
            <a:r>
              <a:rPr lang="en-US" dirty="0">
                <a:solidFill>
                  <a:schemeClr val="dk1"/>
                </a:solidFill>
              </a:rPr>
              <a:t> Average pooling </a:t>
            </a:r>
            <a:r>
              <a:rPr lang="en-US" dirty="0" err="1">
                <a:solidFill>
                  <a:schemeClr val="dk1"/>
                </a:solidFill>
              </a:rPr>
              <a:t>với</a:t>
            </a:r>
            <a:r>
              <a:rPr lang="en-US" dirty="0">
                <a:solidFill>
                  <a:schemeClr val="dk1"/>
                </a:solidFill>
              </a:rPr>
              <a:t> ma </a:t>
            </a:r>
            <a:r>
              <a:rPr lang="en-US" dirty="0" err="1">
                <a:solidFill>
                  <a:schemeClr val="dk1"/>
                </a:solidFill>
              </a:rPr>
              <a:t>trận</a:t>
            </a:r>
            <a:r>
              <a:rPr lang="en-US" dirty="0">
                <a:solidFill>
                  <a:schemeClr val="dk1"/>
                </a:solidFill>
              </a:rPr>
              <a:t> 6x6 </a:t>
            </a:r>
            <a:r>
              <a:rPr lang="en-US" dirty="0" err="1">
                <a:solidFill>
                  <a:schemeClr val="dk1"/>
                </a:solidFill>
              </a:rPr>
              <a:t>và</a:t>
            </a:r>
            <a:r>
              <a:rPr lang="en-US" dirty="0">
                <a:solidFill>
                  <a:schemeClr val="dk1"/>
                </a:solidFill>
              </a:rPr>
              <a:t> </a:t>
            </a:r>
            <a:r>
              <a:rPr lang="en-US" dirty="0" err="1">
                <a:solidFill>
                  <a:schemeClr val="dk1"/>
                </a:solidFill>
              </a:rPr>
              <a:t>cửa</a:t>
            </a:r>
            <a:r>
              <a:rPr lang="en-US" dirty="0">
                <a:solidFill>
                  <a:schemeClr val="dk1"/>
                </a:solidFill>
              </a:rPr>
              <a:t> </a:t>
            </a:r>
            <a:r>
              <a:rPr lang="en-US" dirty="0" err="1">
                <a:solidFill>
                  <a:schemeClr val="dk1"/>
                </a:solidFill>
              </a:rPr>
              <a:t>sổ</a:t>
            </a:r>
            <a:r>
              <a:rPr lang="en-US" dirty="0">
                <a:solidFill>
                  <a:schemeClr val="dk1"/>
                </a:solidFill>
              </a:rPr>
              <a:t> 2x2 </a:t>
            </a:r>
          </a:p>
          <a:p>
            <a:pPr marL="127000" indent="0">
              <a:lnSpc>
                <a:spcPct val="200000"/>
              </a:lnSpc>
              <a:spcBef>
                <a:spcPts val="1000"/>
              </a:spcBef>
              <a:buClr>
                <a:schemeClr val="dk1"/>
              </a:buClr>
              <a:buSzPts val="1600"/>
              <a:buNone/>
            </a:pPr>
            <a:endParaRPr lang="en-US" dirty="0">
              <a:solidFill>
                <a:schemeClr val="dk1"/>
              </a:solidFill>
            </a:endParaRPr>
          </a:p>
        </p:txBody>
      </p:sp>
      <p:pic>
        <p:nvPicPr>
          <p:cNvPr id="2050" name="Picture 2" descr="What is Pooling in a Convolutional Neural Network (CNN): Pooling Layers  Explained - Programmathically">
            <a:extLst>
              <a:ext uri="{FF2B5EF4-FFF2-40B4-BE49-F238E27FC236}">
                <a16:creationId xmlns:a16="http://schemas.microsoft.com/office/drawing/2014/main" id="{B4273973-5E2C-55C2-0799-C1B085AC4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782" y="2239926"/>
            <a:ext cx="6559498" cy="2521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247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19998" y="558550"/>
            <a:ext cx="7320675"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Thuật</a:t>
            </a:r>
            <a:r>
              <a:rPr lang="en-US" dirty="0"/>
              <a:t> </a:t>
            </a:r>
            <a:r>
              <a:rPr lang="en-US" dirty="0" err="1"/>
              <a:t>toán</a:t>
            </a:r>
            <a:r>
              <a:rPr lang="en-US" dirty="0"/>
              <a:t> CNNs – Fully Connected Layer</a:t>
            </a:r>
          </a:p>
        </p:txBody>
      </p:sp>
      <p:sp>
        <p:nvSpPr>
          <p:cNvPr id="585" name="Google Shape;585;p51"/>
          <p:cNvSpPr txBox="1">
            <a:spLocks noGrp="1"/>
          </p:cNvSpPr>
          <p:nvPr>
            <p:ph type="body" idx="1"/>
          </p:nvPr>
        </p:nvSpPr>
        <p:spPr>
          <a:xfrm>
            <a:off x="719998" y="860731"/>
            <a:ext cx="6890965" cy="3181306"/>
          </a:xfrm>
          <a:prstGeom prst="rect">
            <a:avLst/>
          </a:prstGeom>
        </p:spPr>
        <p:txBody>
          <a:bodyPr spcFirstLastPara="1" wrap="square" lIns="91425" tIns="91425" rIns="91425" bIns="91425" anchor="ctr" anchorCtr="0">
            <a:noAutofit/>
          </a:bodyPr>
          <a:lstStyle/>
          <a:p>
            <a:pPr indent="-330200">
              <a:lnSpc>
                <a:spcPct val="200000"/>
              </a:lnSpc>
              <a:spcBef>
                <a:spcPts val="1000"/>
              </a:spcBef>
              <a:buClr>
                <a:schemeClr val="dk1"/>
              </a:buClr>
              <a:buSzPts val="1600"/>
            </a:pPr>
            <a:r>
              <a:rPr lang="en-US" dirty="0" err="1">
                <a:solidFill>
                  <a:schemeClr val="dk1"/>
                </a:solidFill>
              </a:rPr>
              <a:t>Hoạt</a:t>
            </a:r>
            <a:r>
              <a:rPr lang="en-US" dirty="0">
                <a:solidFill>
                  <a:schemeClr val="dk1"/>
                </a:solidFill>
              </a:rPr>
              <a:t> </a:t>
            </a:r>
            <a:r>
              <a:rPr lang="en-US" dirty="0" err="1">
                <a:solidFill>
                  <a:schemeClr val="dk1"/>
                </a:solidFill>
              </a:rPr>
              <a:t>động</a:t>
            </a:r>
            <a:r>
              <a:rPr lang="en-US" dirty="0">
                <a:solidFill>
                  <a:schemeClr val="dk1"/>
                </a:solidFill>
              </a:rPr>
              <a:t> </a:t>
            </a:r>
            <a:r>
              <a:rPr lang="en-US" dirty="0" err="1">
                <a:solidFill>
                  <a:schemeClr val="dk1"/>
                </a:solidFill>
              </a:rPr>
              <a:t>tương</a:t>
            </a:r>
            <a:r>
              <a:rPr lang="en-US" dirty="0">
                <a:solidFill>
                  <a:schemeClr val="dk1"/>
                </a:solidFill>
              </a:rPr>
              <a:t> </a:t>
            </a:r>
            <a:r>
              <a:rPr lang="en-US" dirty="0" err="1">
                <a:solidFill>
                  <a:schemeClr val="dk1"/>
                </a:solidFill>
              </a:rPr>
              <a:t>tự</a:t>
            </a:r>
            <a:r>
              <a:rPr lang="en-US" dirty="0">
                <a:solidFill>
                  <a:schemeClr val="dk1"/>
                </a:solidFill>
              </a:rPr>
              <a:t> </a:t>
            </a:r>
            <a:r>
              <a:rPr lang="en-US" dirty="0" err="1">
                <a:solidFill>
                  <a:schemeClr val="dk1"/>
                </a:solidFill>
              </a:rPr>
              <a:t>như</a:t>
            </a:r>
            <a:r>
              <a:rPr lang="en-US" dirty="0">
                <a:solidFill>
                  <a:schemeClr val="dk1"/>
                </a:solidFill>
              </a:rPr>
              <a:t> </a:t>
            </a:r>
            <a:r>
              <a:rPr lang="en-US" dirty="0" err="1">
                <a:solidFill>
                  <a:schemeClr val="dk1"/>
                </a:solidFill>
              </a:rPr>
              <a:t>mạng</a:t>
            </a:r>
            <a:r>
              <a:rPr lang="en-US" dirty="0">
                <a:solidFill>
                  <a:schemeClr val="dk1"/>
                </a:solidFill>
              </a:rPr>
              <a:t> </a:t>
            </a:r>
            <a:r>
              <a:rPr lang="en-US" dirty="0" err="1">
                <a:solidFill>
                  <a:schemeClr val="dk1"/>
                </a:solidFill>
              </a:rPr>
              <a:t>neron</a:t>
            </a:r>
            <a:r>
              <a:rPr lang="en-US" dirty="0">
                <a:solidFill>
                  <a:schemeClr val="dk1"/>
                </a:solidFill>
              </a:rPr>
              <a:t> </a:t>
            </a:r>
            <a:r>
              <a:rPr lang="en-US" dirty="0" err="1">
                <a:solidFill>
                  <a:schemeClr val="dk1"/>
                </a:solidFill>
              </a:rPr>
              <a:t>truyền</a:t>
            </a:r>
            <a:r>
              <a:rPr lang="en-US" dirty="0">
                <a:solidFill>
                  <a:schemeClr val="dk1"/>
                </a:solidFill>
              </a:rPr>
              <a:t> </a:t>
            </a:r>
            <a:r>
              <a:rPr lang="en-US" dirty="0" err="1">
                <a:solidFill>
                  <a:schemeClr val="dk1"/>
                </a:solidFill>
              </a:rPr>
              <a:t>thẳng</a:t>
            </a:r>
            <a:r>
              <a:rPr lang="en-US" dirty="0">
                <a:solidFill>
                  <a:schemeClr val="dk1"/>
                </a:solidFill>
              </a:rPr>
              <a:t> </a:t>
            </a:r>
          </a:p>
          <a:p>
            <a:pPr indent="-330200">
              <a:lnSpc>
                <a:spcPct val="200000"/>
              </a:lnSpc>
              <a:spcBef>
                <a:spcPts val="1000"/>
              </a:spcBef>
              <a:buClr>
                <a:schemeClr val="dk1"/>
              </a:buClr>
              <a:buSzPts val="1600"/>
            </a:pPr>
            <a:r>
              <a:rPr lang="en-US" dirty="0" err="1">
                <a:solidFill>
                  <a:schemeClr val="dk1"/>
                </a:solidFill>
              </a:rPr>
              <a:t>Nhận</a:t>
            </a:r>
            <a:r>
              <a:rPr lang="en-US" dirty="0">
                <a:solidFill>
                  <a:schemeClr val="dk1"/>
                </a:solidFill>
              </a:rPr>
              <a:t> </a:t>
            </a:r>
            <a:r>
              <a:rPr lang="en-US" dirty="0" err="1">
                <a:solidFill>
                  <a:schemeClr val="dk1"/>
                </a:solidFill>
              </a:rPr>
              <a:t>đầu</a:t>
            </a:r>
            <a:r>
              <a:rPr lang="en-US" dirty="0">
                <a:solidFill>
                  <a:schemeClr val="dk1"/>
                </a:solidFill>
              </a:rPr>
              <a:t> </a:t>
            </a:r>
            <a:r>
              <a:rPr lang="en-US" dirty="0" err="1">
                <a:solidFill>
                  <a:schemeClr val="dk1"/>
                </a:solidFill>
              </a:rPr>
              <a:t>vào</a:t>
            </a:r>
            <a:r>
              <a:rPr lang="en-US" dirty="0">
                <a:solidFill>
                  <a:schemeClr val="dk1"/>
                </a:solidFill>
              </a:rPr>
              <a:t> </a:t>
            </a:r>
            <a:r>
              <a:rPr lang="en-US" dirty="0" err="1">
                <a:solidFill>
                  <a:schemeClr val="dk1"/>
                </a:solidFill>
              </a:rPr>
              <a:t>là</a:t>
            </a:r>
            <a:r>
              <a:rPr lang="en-US" dirty="0">
                <a:solidFill>
                  <a:schemeClr val="dk1"/>
                </a:solidFill>
              </a:rPr>
              <a:t> </a:t>
            </a:r>
            <a:r>
              <a:rPr lang="en-US" dirty="0" err="1">
                <a:solidFill>
                  <a:schemeClr val="dk1"/>
                </a:solidFill>
              </a:rPr>
              <a:t>các</a:t>
            </a:r>
            <a:r>
              <a:rPr lang="en-US" dirty="0">
                <a:solidFill>
                  <a:schemeClr val="dk1"/>
                </a:solidFill>
              </a:rPr>
              <a:t> </a:t>
            </a:r>
            <a:r>
              <a:rPr lang="en-US" dirty="0" err="1">
                <a:solidFill>
                  <a:schemeClr val="dk1"/>
                </a:solidFill>
              </a:rPr>
              <a:t>dữ</a:t>
            </a:r>
            <a:r>
              <a:rPr lang="en-US" dirty="0">
                <a:solidFill>
                  <a:schemeClr val="dk1"/>
                </a:solidFill>
              </a:rPr>
              <a:t> </a:t>
            </a:r>
            <a:r>
              <a:rPr lang="en-US" dirty="0" err="1">
                <a:solidFill>
                  <a:schemeClr val="dk1"/>
                </a:solidFill>
              </a:rPr>
              <a:t>liệu</a:t>
            </a:r>
            <a:r>
              <a:rPr lang="en-US" dirty="0">
                <a:solidFill>
                  <a:schemeClr val="dk1"/>
                </a:solidFill>
              </a:rPr>
              <a:t> </a:t>
            </a:r>
            <a:r>
              <a:rPr lang="en-US" dirty="0" err="1">
                <a:solidFill>
                  <a:schemeClr val="dk1"/>
                </a:solidFill>
              </a:rPr>
              <a:t>đã</a:t>
            </a:r>
            <a:r>
              <a:rPr lang="en-US" dirty="0">
                <a:solidFill>
                  <a:schemeClr val="dk1"/>
                </a:solidFill>
              </a:rPr>
              <a:t> </a:t>
            </a:r>
            <a:r>
              <a:rPr lang="en-US" dirty="0" err="1">
                <a:solidFill>
                  <a:schemeClr val="dk1"/>
                </a:solidFill>
              </a:rPr>
              <a:t>được</a:t>
            </a:r>
            <a:r>
              <a:rPr lang="en-US" dirty="0">
                <a:solidFill>
                  <a:schemeClr val="dk1"/>
                </a:solidFill>
              </a:rPr>
              <a:t> </a:t>
            </a:r>
            <a:r>
              <a:rPr lang="en-US" dirty="0" err="1">
                <a:solidFill>
                  <a:schemeClr val="dk1"/>
                </a:solidFill>
              </a:rPr>
              <a:t>làm</a:t>
            </a:r>
            <a:r>
              <a:rPr lang="en-US" dirty="0">
                <a:solidFill>
                  <a:schemeClr val="dk1"/>
                </a:solidFill>
              </a:rPr>
              <a:t> </a:t>
            </a:r>
            <a:r>
              <a:rPr lang="en-US" dirty="0" err="1">
                <a:solidFill>
                  <a:schemeClr val="dk1"/>
                </a:solidFill>
              </a:rPr>
              <a:t>phẳng</a:t>
            </a:r>
            <a:r>
              <a:rPr lang="en-US" dirty="0">
                <a:solidFill>
                  <a:schemeClr val="dk1"/>
                </a:solidFill>
              </a:rPr>
              <a:t> </a:t>
            </a:r>
            <a:r>
              <a:rPr lang="en-US" dirty="0" err="1">
                <a:solidFill>
                  <a:schemeClr val="dk1"/>
                </a:solidFill>
              </a:rPr>
              <a:t>và</a:t>
            </a:r>
            <a:r>
              <a:rPr lang="en-US" dirty="0">
                <a:solidFill>
                  <a:schemeClr val="dk1"/>
                </a:solidFill>
              </a:rPr>
              <a:t> </a:t>
            </a:r>
            <a:r>
              <a:rPr lang="en-US" dirty="0" err="1">
                <a:solidFill>
                  <a:schemeClr val="dk1"/>
                </a:solidFill>
              </a:rPr>
              <a:t>mỗi</a:t>
            </a:r>
            <a:r>
              <a:rPr lang="en-US" dirty="0">
                <a:solidFill>
                  <a:schemeClr val="dk1"/>
                </a:solidFill>
              </a:rPr>
              <a:t> </a:t>
            </a:r>
            <a:r>
              <a:rPr lang="en-US" dirty="0" err="1">
                <a:solidFill>
                  <a:schemeClr val="dk1"/>
                </a:solidFill>
              </a:rPr>
              <a:t>đầu</a:t>
            </a:r>
            <a:r>
              <a:rPr lang="en-US" dirty="0">
                <a:solidFill>
                  <a:schemeClr val="dk1"/>
                </a:solidFill>
              </a:rPr>
              <a:t> </a:t>
            </a:r>
            <a:r>
              <a:rPr lang="en-US" dirty="0" err="1">
                <a:solidFill>
                  <a:schemeClr val="dk1"/>
                </a:solidFill>
              </a:rPr>
              <a:t>vào</a:t>
            </a:r>
            <a:r>
              <a:rPr lang="en-US" dirty="0">
                <a:solidFill>
                  <a:schemeClr val="dk1"/>
                </a:solidFill>
              </a:rPr>
              <a:t> </a:t>
            </a:r>
            <a:r>
              <a:rPr lang="en-US" dirty="0" err="1">
                <a:solidFill>
                  <a:schemeClr val="dk1"/>
                </a:solidFill>
              </a:rPr>
              <a:t>đều</a:t>
            </a:r>
            <a:r>
              <a:rPr lang="en-US" dirty="0">
                <a:solidFill>
                  <a:schemeClr val="dk1"/>
                </a:solidFill>
              </a:rPr>
              <a:t> </a:t>
            </a:r>
            <a:r>
              <a:rPr lang="en-US" dirty="0" err="1">
                <a:solidFill>
                  <a:schemeClr val="dk1"/>
                </a:solidFill>
              </a:rPr>
              <a:t>được</a:t>
            </a:r>
            <a:r>
              <a:rPr lang="en-US" dirty="0">
                <a:solidFill>
                  <a:schemeClr val="dk1"/>
                </a:solidFill>
              </a:rPr>
              <a:t> </a:t>
            </a:r>
            <a:r>
              <a:rPr lang="en-US" dirty="0" err="1">
                <a:solidFill>
                  <a:schemeClr val="dk1"/>
                </a:solidFill>
              </a:rPr>
              <a:t>kết</a:t>
            </a:r>
            <a:r>
              <a:rPr lang="en-US" dirty="0">
                <a:solidFill>
                  <a:schemeClr val="dk1"/>
                </a:solidFill>
              </a:rPr>
              <a:t> </a:t>
            </a:r>
            <a:r>
              <a:rPr lang="en-US" dirty="0" err="1">
                <a:solidFill>
                  <a:schemeClr val="dk1"/>
                </a:solidFill>
              </a:rPr>
              <a:t>nối</a:t>
            </a:r>
            <a:r>
              <a:rPr lang="en-US" dirty="0">
                <a:solidFill>
                  <a:schemeClr val="dk1"/>
                </a:solidFill>
              </a:rPr>
              <a:t> </a:t>
            </a:r>
            <a:r>
              <a:rPr lang="en-US" dirty="0" err="1">
                <a:solidFill>
                  <a:schemeClr val="dk1"/>
                </a:solidFill>
              </a:rPr>
              <a:t>đến</a:t>
            </a:r>
            <a:r>
              <a:rPr lang="en-US" dirty="0">
                <a:solidFill>
                  <a:schemeClr val="dk1"/>
                </a:solidFill>
              </a:rPr>
              <a:t> </a:t>
            </a:r>
            <a:r>
              <a:rPr lang="en-US" dirty="0" err="1">
                <a:solidFill>
                  <a:schemeClr val="dk1"/>
                </a:solidFill>
              </a:rPr>
              <a:t>tất</a:t>
            </a:r>
            <a:r>
              <a:rPr lang="en-US" dirty="0">
                <a:solidFill>
                  <a:schemeClr val="dk1"/>
                </a:solidFill>
              </a:rPr>
              <a:t> </a:t>
            </a:r>
            <a:r>
              <a:rPr lang="en-US" dirty="0" err="1">
                <a:solidFill>
                  <a:schemeClr val="dk1"/>
                </a:solidFill>
              </a:rPr>
              <a:t>cả</a:t>
            </a:r>
            <a:r>
              <a:rPr lang="en-US" dirty="0">
                <a:solidFill>
                  <a:schemeClr val="dk1"/>
                </a:solidFill>
              </a:rPr>
              <a:t> </a:t>
            </a:r>
            <a:r>
              <a:rPr lang="en-US" dirty="0" err="1">
                <a:solidFill>
                  <a:schemeClr val="dk1"/>
                </a:solidFill>
              </a:rPr>
              <a:t>các</a:t>
            </a:r>
            <a:r>
              <a:rPr lang="en-US" dirty="0">
                <a:solidFill>
                  <a:schemeClr val="dk1"/>
                </a:solidFill>
              </a:rPr>
              <a:t> </a:t>
            </a:r>
            <a:r>
              <a:rPr lang="en-US" dirty="0" err="1">
                <a:solidFill>
                  <a:schemeClr val="dk1"/>
                </a:solidFill>
              </a:rPr>
              <a:t>neron</a:t>
            </a:r>
            <a:endParaRPr lang="en-US" dirty="0">
              <a:solidFill>
                <a:schemeClr val="dk1"/>
              </a:solidFill>
            </a:endParaRPr>
          </a:p>
          <a:p>
            <a:pPr marL="127000" indent="0">
              <a:lnSpc>
                <a:spcPct val="200000"/>
              </a:lnSpc>
              <a:spcBef>
                <a:spcPts val="1000"/>
              </a:spcBef>
              <a:buClr>
                <a:schemeClr val="dk1"/>
              </a:buClr>
              <a:buSzPts val="1600"/>
              <a:buNone/>
            </a:pPr>
            <a:endParaRPr lang="en-US" dirty="0">
              <a:solidFill>
                <a:schemeClr val="dk1"/>
              </a:solidFill>
            </a:endParaRPr>
          </a:p>
        </p:txBody>
      </p:sp>
      <p:pic>
        <p:nvPicPr>
          <p:cNvPr id="3074" name="Picture 2" descr="CS 230 - Mạng nơ ron tích chập cheatsheet">
            <a:extLst>
              <a:ext uri="{FF2B5EF4-FFF2-40B4-BE49-F238E27FC236}">
                <a16:creationId xmlns:a16="http://schemas.microsoft.com/office/drawing/2014/main" id="{A878A3E7-636F-B3E5-C580-8617A34FB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061" y="2913923"/>
            <a:ext cx="6203279" cy="2256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543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19998" y="558550"/>
            <a:ext cx="7320675"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Thuật</a:t>
            </a:r>
            <a:r>
              <a:rPr lang="en-US" dirty="0"/>
              <a:t> </a:t>
            </a:r>
            <a:r>
              <a:rPr lang="en-US" dirty="0" err="1"/>
              <a:t>toán</a:t>
            </a:r>
            <a:r>
              <a:rPr lang="en-US" dirty="0"/>
              <a:t> ADAM – </a:t>
            </a:r>
            <a:r>
              <a:rPr lang="en-US" dirty="0" err="1"/>
              <a:t>Cập</a:t>
            </a:r>
            <a:r>
              <a:rPr lang="en-US" dirty="0"/>
              <a:t> </a:t>
            </a:r>
            <a:r>
              <a:rPr lang="en-US" dirty="0" err="1"/>
              <a:t>nhật</a:t>
            </a:r>
            <a:r>
              <a:rPr lang="en-US" dirty="0"/>
              <a:t> </a:t>
            </a:r>
            <a:r>
              <a:rPr lang="en-US" dirty="0" err="1"/>
              <a:t>trọng</a:t>
            </a:r>
            <a:r>
              <a:rPr lang="en-US" dirty="0"/>
              <a:t> </a:t>
            </a:r>
            <a:r>
              <a:rPr lang="en-US" dirty="0" err="1"/>
              <a:t>số</a:t>
            </a:r>
            <a:endParaRPr lang="en-US" dirty="0"/>
          </a:p>
        </p:txBody>
      </p:sp>
      <p:sp>
        <p:nvSpPr>
          <p:cNvPr id="585" name="Google Shape;585;p51"/>
          <p:cNvSpPr txBox="1">
            <a:spLocks noGrp="1"/>
          </p:cNvSpPr>
          <p:nvPr>
            <p:ph type="body" idx="1"/>
          </p:nvPr>
        </p:nvSpPr>
        <p:spPr>
          <a:xfrm>
            <a:off x="801564" y="1321709"/>
            <a:ext cx="6890965" cy="3181306"/>
          </a:xfrm>
          <a:prstGeom prst="rect">
            <a:avLst/>
          </a:prstGeom>
        </p:spPr>
        <p:txBody>
          <a:bodyPr spcFirstLastPara="1" wrap="square" lIns="91425" tIns="91425" rIns="91425" bIns="91425" anchor="ctr" anchorCtr="0">
            <a:noAutofit/>
          </a:bodyPr>
          <a:lstStyle/>
          <a:p>
            <a:pPr indent="-330200">
              <a:lnSpc>
                <a:spcPct val="200000"/>
              </a:lnSpc>
              <a:spcBef>
                <a:spcPts val="1000"/>
              </a:spcBef>
              <a:buClr>
                <a:schemeClr val="dk1"/>
              </a:buClr>
              <a:buSzPts val="1600"/>
            </a:pPr>
            <a:endParaRPr lang="en-US" b="0" i="0" u="none" strike="noStrike" dirty="0">
              <a:effectLst/>
              <a:latin typeface="MathJax_Main"/>
            </a:endParaRPr>
          </a:p>
          <a:p>
            <a:pPr indent="-330200">
              <a:lnSpc>
                <a:spcPct val="200000"/>
              </a:lnSpc>
              <a:spcBef>
                <a:spcPts val="1000"/>
              </a:spcBef>
              <a:buClr>
                <a:schemeClr val="dk1"/>
              </a:buClr>
              <a:buSzPts val="1600"/>
            </a:pPr>
            <a:endParaRPr lang="en-US" dirty="0">
              <a:latin typeface="MathJax_Main"/>
            </a:endParaRPr>
          </a:p>
          <a:p>
            <a:pPr indent="-330200">
              <a:lnSpc>
                <a:spcPct val="200000"/>
              </a:lnSpc>
              <a:spcBef>
                <a:spcPts val="1000"/>
              </a:spcBef>
              <a:buClr>
                <a:schemeClr val="dk1"/>
              </a:buClr>
              <a:buSzPts val="1600"/>
            </a:pPr>
            <a:endParaRPr lang="en-US" b="0" i="0" u="none" strike="noStrike" dirty="0">
              <a:effectLst/>
              <a:latin typeface="MathJax_Main"/>
            </a:endParaRPr>
          </a:p>
          <a:p>
            <a:pPr indent="-330200">
              <a:lnSpc>
                <a:spcPct val="200000"/>
              </a:lnSpc>
              <a:spcBef>
                <a:spcPts val="1000"/>
              </a:spcBef>
              <a:buClr>
                <a:schemeClr val="dk1"/>
              </a:buClr>
              <a:buSzPts val="1600"/>
            </a:pPr>
            <a:r>
              <a:rPr kumimoji="0" lang="en-US" altLang="en-US" b="0" i="0" u="none" strike="noStrike" cap="none" normalizeH="0" baseline="0" dirty="0">
                <a:ln>
                  <a:noFill/>
                </a:ln>
                <a:solidFill>
                  <a:schemeClr val="tx1"/>
                </a:solidFill>
                <a:effectLst/>
                <a:latin typeface="MathJax_Math-italic"/>
              </a:rPr>
              <a:t>β</a:t>
            </a:r>
            <a:r>
              <a:rPr kumimoji="0" lang="en-US" altLang="en-US" b="0" i="0" u="none" strike="noStrike" cap="none" normalizeH="0" baseline="0" dirty="0">
                <a:ln>
                  <a:noFill/>
                </a:ln>
                <a:solidFill>
                  <a:schemeClr val="tx1"/>
                </a:solidFill>
                <a:effectLst/>
                <a:latin typeface="MathJax_Main"/>
              </a:rPr>
              <a:t>1</a:t>
            </a:r>
            <a:r>
              <a:rPr kumimoji="0" lang="en-US" altLang="en-US" b="0" i="0" u="none" strike="noStrike" cap="none" normalizeH="0" baseline="0" dirty="0">
                <a:ln>
                  <a:noFill/>
                </a:ln>
                <a:solidFill>
                  <a:schemeClr val="tx1"/>
                </a:solidFill>
                <a:effectLst/>
                <a:latin typeface="Roboto" panose="02000000000000000000" pitchFamily="2" charset="0"/>
              </a:rPr>
              <a:t> </a:t>
            </a:r>
            <a:r>
              <a:rPr kumimoji="0" lang="en-US" altLang="en-US" b="0" i="0" u="none" strike="noStrike" cap="none" normalizeH="0" baseline="0" dirty="0" err="1">
                <a:ln>
                  <a:noFill/>
                </a:ln>
                <a:solidFill>
                  <a:schemeClr val="tx1"/>
                </a:solidFill>
                <a:effectLst/>
                <a:latin typeface="Roboto" panose="02000000000000000000" pitchFamily="2" charset="0"/>
              </a:rPr>
              <a:t>và</a:t>
            </a:r>
            <a:r>
              <a:rPr kumimoji="0" lang="en-US" altLang="en-US" b="0" i="0" u="none" strike="noStrike" cap="none" normalizeH="0" baseline="0" dirty="0">
                <a:ln>
                  <a:noFill/>
                </a:ln>
                <a:solidFill>
                  <a:schemeClr val="tx1"/>
                </a:solidFill>
                <a:effectLst/>
                <a:latin typeface="Roboto" panose="02000000000000000000" pitchFamily="2" charset="0"/>
              </a:rPr>
              <a:t> </a:t>
            </a:r>
            <a:r>
              <a:rPr kumimoji="0" lang="en-US" altLang="en-US" b="0" i="0" u="none" strike="noStrike" cap="none" normalizeH="0" baseline="0" dirty="0">
                <a:ln>
                  <a:noFill/>
                </a:ln>
                <a:solidFill>
                  <a:schemeClr val="tx1"/>
                </a:solidFill>
                <a:effectLst/>
                <a:latin typeface="MathJax_Math-italic"/>
              </a:rPr>
              <a:t>β</a:t>
            </a:r>
            <a:r>
              <a:rPr kumimoji="0" lang="en-US" altLang="en-US" b="0" i="0" u="none" strike="noStrike" cap="none" normalizeH="0" baseline="0" dirty="0">
                <a:ln>
                  <a:noFill/>
                </a:ln>
                <a:solidFill>
                  <a:schemeClr val="tx1"/>
                </a:solidFill>
                <a:effectLst/>
                <a:latin typeface="MathJax_Main"/>
              </a:rPr>
              <a:t>2 </a:t>
            </a:r>
            <a:r>
              <a:rPr kumimoji="0" lang="en-US" altLang="en-US" b="0" i="0" u="none" strike="noStrike" cap="none" normalizeH="0" baseline="0" dirty="0" err="1">
                <a:ln>
                  <a:noFill/>
                </a:ln>
                <a:solidFill>
                  <a:schemeClr val="tx1"/>
                </a:solidFill>
                <a:effectLst/>
                <a:latin typeface="MathJax_Main"/>
              </a:rPr>
              <a:t>là</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err="1">
                <a:ln>
                  <a:noFill/>
                </a:ln>
                <a:solidFill>
                  <a:schemeClr val="tx1"/>
                </a:solidFill>
                <a:effectLst/>
                <a:latin typeface="MathJax_Main"/>
              </a:rPr>
              <a:t>các</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err="1">
                <a:ln>
                  <a:noFill/>
                </a:ln>
                <a:solidFill>
                  <a:schemeClr val="tx1"/>
                </a:solidFill>
                <a:effectLst/>
                <a:latin typeface="MathJax_Main"/>
              </a:rPr>
              <a:t>tham</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err="1">
                <a:ln>
                  <a:noFill/>
                </a:ln>
                <a:solidFill>
                  <a:schemeClr val="tx1"/>
                </a:solidFill>
                <a:effectLst/>
                <a:latin typeface="MathJax_Main"/>
              </a:rPr>
              <a:t>số</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err="1">
                <a:ln>
                  <a:noFill/>
                </a:ln>
                <a:solidFill>
                  <a:schemeClr val="tx1"/>
                </a:solidFill>
                <a:effectLst/>
                <a:latin typeface="MathJax_Main"/>
              </a:rPr>
              <a:t>trọng</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err="1">
                <a:ln>
                  <a:noFill/>
                </a:ln>
                <a:solidFill>
                  <a:schemeClr val="tx1"/>
                </a:solidFill>
                <a:effectLst/>
                <a:latin typeface="MathJax_Main"/>
              </a:rPr>
              <a:t>số</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err="1">
                <a:ln>
                  <a:noFill/>
                </a:ln>
                <a:solidFill>
                  <a:schemeClr val="tx1"/>
                </a:solidFill>
                <a:effectLst/>
                <a:latin typeface="MathJax_Main"/>
              </a:rPr>
              <a:t>không</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err="1">
                <a:ln>
                  <a:noFill/>
                </a:ln>
                <a:solidFill>
                  <a:schemeClr val="tx1"/>
                </a:solidFill>
                <a:effectLst/>
                <a:latin typeface="MathJax_Main"/>
              </a:rPr>
              <a:t>âm</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err="1">
                <a:ln>
                  <a:noFill/>
                </a:ln>
                <a:solidFill>
                  <a:schemeClr val="tx1"/>
                </a:solidFill>
                <a:effectLst/>
                <a:latin typeface="MathJax_Main"/>
              </a:rPr>
              <a:t>với</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err="1">
                <a:ln>
                  <a:noFill/>
                </a:ln>
                <a:solidFill>
                  <a:schemeClr val="tx1"/>
                </a:solidFill>
                <a:effectLst/>
                <a:latin typeface="MathJax_Main"/>
              </a:rPr>
              <a:t>lựa</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err="1">
                <a:ln>
                  <a:noFill/>
                </a:ln>
                <a:solidFill>
                  <a:schemeClr val="tx1"/>
                </a:solidFill>
                <a:effectLst/>
                <a:latin typeface="MathJax_Main"/>
              </a:rPr>
              <a:t>chọn</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err="1">
                <a:ln>
                  <a:noFill/>
                </a:ln>
                <a:solidFill>
                  <a:schemeClr val="tx1"/>
                </a:solidFill>
                <a:effectLst/>
                <a:latin typeface="MathJax_Main"/>
              </a:rPr>
              <a:t>phổ</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err="1">
                <a:ln>
                  <a:noFill/>
                </a:ln>
                <a:solidFill>
                  <a:schemeClr val="tx1"/>
                </a:solidFill>
                <a:effectLst/>
                <a:latin typeface="MathJax_Main"/>
              </a:rPr>
              <a:t>biến</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err="1">
                <a:ln>
                  <a:noFill/>
                </a:ln>
                <a:solidFill>
                  <a:schemeClr val="tx1"/>
                </a:solidFill>
                <a:effectLst/>
                <a:latin typeface="MathJax_Main"/>
              </a:rPr>
              <a:t>là</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a:ln>
                  <a:noFill/>
                </a:ln>
                <a:solidFill>
                  <a:schemeClr val="tx1"/>
                </a:solidFill>
                <a:effectLst/>
                <a:latin typeface="MathJax_Math-italic"/>
              </a:rPr>
              <a:t>β</a:t>
            </a:r>
            <a:r>
              <a:rPr kumimoji="0" lang="en-US" altLang="en-US" b="0" i="0" u="none" strike="noStrike" cap="none" normalizeH="0" baseline="0" dirty="0">
                <a:ln>
                  <a:noFill/>
                </a:ln>
                <a:solidFill>
                  <a:schemeClr val="tx1"/>
                </a:solidFill>
                <a:effectLst/>
                <a:latin typeface="MathJax_Main"/>
              </a:rPr>
              <a:t>1 = 0.9 </a:t>
            </a:r>
            <a:r>
              <a:rPr kumimoji="0" lang="en-US" altLang="en-US" b="0" i="0" u="none" strike="noStrike" cap="none" normalizeH="0" baseline="0" dirty="0" err="1">
                <a:ln>
                  <a:noFill/>
                </a:ln>
                <a:solidFill>
                  <a:schemeClr val="tx1"/>
                </a:solidFill>
                <a:effectLst/>
                <a:latin typeface="MathJax_Main"/>
              </a:rPr>
              <a:t>và</a:t>
            </a:r>
            <a:r>
              <a:rPr kumimoji="0" lang="en-US" altLang="en-US" b="0" i="0" u="none" strike="noStrike" cap="none" normalizeH="0" baseline="0" dirty="0">
                <a:ln>
                  <a:noFill/>
                </a:ln>
                <a:solidFill>
                  <a:schemeClr val="tx1"/>
                </a:solidFill>
                <a:effectLst/>
                <a:latin typeface="MathJax_Main"/>
              </a:rPr>
              <a:t>        </a:t>
            </a:r>
            <a:r>
              <a:rPr kumimoji="0" lang="en-US" altLang="en-US" b="0" i="0" u="none" strike="noStrike" cap="none" normalizeH="0" baseline="0" dirty="0">
                <a:ln>
                  <a:noFill/>
                </a:ln>
                <a:solidFill>
                  <a:schemeClr val="tx1"/>
                </a:solidFill>
                <a:effectLst/>
                <a:latin typeface="MathJax_Math-italic"/>
              </a:rPr>
              <a:t>β</a:t>
            </a:r>
            <a:r>
              <a:rPr kumimoji="0" lang="en-US" altLang="en-US" b="0" i="0" u="none" strike="noStrike" cap="none" normalizeH="0" baseline="0" dirty="0">
                <a:ln>
                  <a:noFill/>
                </a:ln>
                <a:solidFill>
                  <a:schemeClr val="tx1"/>
                </a:solidFill>
                <a:effectLst/>
                <a:latin typeface="MathJax_Main"/>
              </a:rPr>
              <a:t>2 = 0.999</a:t>
            </a:r>
          </a:p>
          <a:p>
            <a:pPr indent="-330200">
              <a:lnSpc>
                <a:spcPct val="200000"/>
              </a:lnSpc>
              <a:spcBef>
                <a:spcPts val="1000"/>
              </a:spcBef>
              <a:buClr>
                <a:schemeClr val="dk1"/>
              </a:buClr>
              <a:buSzPts val="1600"/>
            </a:pPr>
            <a:r>
              <a:rPr lang="en-US" dirty="0"/>
              <a:t>Vt </a:t>
            </a:r>
            <a:r>
              <a:rPr lang="en-US" dirty="0" err="1"/>
              <a:t>là</a:t>
            </a:r>
            <a:r>
              <a:rPr lang="en-US" dirty="0"/>
              <a:t> moving average </a:t>
            </a:r>
            <a:r>
              <a:rPr lang="en-US" dirty="0" err="1"/>
              <a:t>của</a:t>
            </a:r>
            <a:r>
              <a:rPr lang="en-US" dirty="0"/>
              <a:t> gradient g </a:t>
            </a:r>
            <a:r>
              <a:rPr lang="en-US" dirty="0" err="1"/>
              <a:t>của</a:t>
            </a:r>
            <a:r>
              <a:rPr lang="en-US" dirty="0"/>
              <a:t> </a:t>
            </a:r>
            <a:r>
              <a:rPr lang="en-US" dirty="0" err="1"/>
              <a:t>bước</a:t>
            </a:r>
            <a:r>
              <a:rPr lang="en-US" dirty="0"/>
              <a:t> t </a:t>
            </a:r>
            <a:r>
              <a:rPr lang="en-US" dirty="0" err="1"/>
              <a:t>trước</a:t>
            </a:r>
            <a:endParaRPr lang="en-US" dirty="0"/>
          </a:p>
          <a:p>
            <a:pPr indent="-330200">
              <a:lnSpc>
                <a:spcPct val="200000"/>
              </a:lnSpc>
              <a:spcBef>
                <a:spcPts val="1000"/>
              </a:spcBef>
              <a:buClr>
                <a:schemeClr val="dk1"/>
              </a:buClr>
              <a:buSzPts val="1600"/>
            </a:pPr>
            <a:r>
              <a:rPr lang="en-US" dirty="0"/>
              <a:t>St </a:t>
            </a:r>
            <a:r>
              <a:rPr lang="en-US" dirty="0" err="1"/>
              <a:t>là</a:t>
            </a:r>
            <a:r>
              <a:rPr lang="en-US" dirty="0"/>
              <a:t> moving average </a:t>
            </a:r>
            <a:r>
              <a:rPr lang="en-US" dirty="0" err="1"/>
              <a:t>của</a:t>
            </a:r>
            <a:r>
              <a:rPr lang="en-US" dirty="0"/>
              <a:t> </a:t>
            </a:r>
            <a:r>
              <a:rPr lang="en-US" dirty="0" err="1"/>
              <a:t>bình</a:t>
            </a:r>
            <a:r>
              <a:rPr lang="en-US" dirty="0"/>
              <a:t> </a:t>
            </a:r>
            <a:r>
              <a:rPr lang="en-US" dirty="0" err="1"/>
              <a:t>phương</a:t>
            </a:r>
            <a:r>
              <a:rPr lang="en-US" dirty="0"/>
              <a:t> gradient g </a:t>
            </a:r>
            <a:r>
              <a:rPr lang="en-US" dirty="0" err="1"/>
              <a:t>của</a:t>
            </a:r>
            <a:r>
              <a:rPr lang="en-US" dirty="0"/>
              <a:t> </a:t>
            </a:r>
            <a:r>
              <a:rPr lang="en-US" dirty="0" err="1"/>
              <a:t>bước</a:t>
            </a:r>
            <a:r>
              <a:rPr lang="en-US" dirty="0"/>
              <a:t> t </a:t>
            </a:r>
            <a:r>
              <a:rPr lang="en-US" dirty="0" err="1"/>
              <a:t>trước</a:t>
            </a:r>
            <a:br>
              <a:rPr lang="en-US" dirty="0"/>
            </a:br>
            <a:endParaRPr lang="en-US" dirty="0">
              <a:solidFill>
                <a:schemeClr val="dk1"/>
              </a:solidFill>
            </a:endParaRPr>
          </a:p>
          <a:p>
            <a:pPr marL="127000" indent="0">
              <a:lnSpc>
                <a:spcPct val="200000"/>
              </a:lnSpc>
              <a:spcBef>
                <a:spcPts val="1000"/>
              </a:spcBef>
              <a:buClr>
                <a:schemeClr val="dk1"/>
              </a:buClr>
              <a:buSzPts val="1600"/>
              <a:buNone/>
            </a:pPr>
            <a:endParaRPr lang="en-US" dirty="0">
              <a:solidFill>
                <a:schemeClr val="dk1"/>
              </a:solidFill>
            </a:endParaRPr>
          </a:p>
        </p:txBody>
      </p:sp>
      <p:pic>
        <p:nvPicPr>
          <p:cNvPr id="3" name="Picture 2">
            <a:extLst>
              <a:ext uri="{FF2B5EF4-FFF2-40B4-BE49-F238E27FC236}">
                <a16:creationId xmlns:a16="http://schemas.microsoft.com/office/drawing/2014/main" id="{5735288C-AEBC-9804-2241-C97B91ADFC6C}"/>
              </a:ext>
            </a:extLst>
          </p:cNvPr>
          <p:cNvPicPr>
            <a:picLocks noChangeAspect="1"/>
          </p:cNvPicPr>
          <p:nvPr/>
        </p:nvPicPr>
        <p:blipFill>
          <a:blip r:embed="rId3"/>
          <a:stretch>
            <a:fillRect/>
          </a:stretch>
        </p:blipFill>
        <p:spPr>
          <a:xfrm>
            <a:off x="2665897" y="1419850"/>
            <a:ext cx="3162300" cy="895350"/>
          </a:xfrm>
          <a:prstGeom prst="rect">
            <a:avLst/>
          </a:prstGeom>
        </p:spPr>
      </p:pic>
      <p:sp>
        <p:nvSpPr>
          <p:cNvPr id="8" name="Rectangle 3">
            <a:extLst>
              <a:ext uri="{FF2B5EF4-FFF2-40B4-BE49-F238E27FC236}">
                <a16:creationId xmlns:a16="http://schemas.microsoft.com/office/drawing/2014/main" id="{5A60561C-A245-8ACA-3F65-EA511D35F39A}"/>
              </a:ext>
            </a:extLst>
          </p:cNvPr>
          <p:cNvSpPr>
            <a:spLocks noChangeArrowheads="1"/>
          </p:cNvSpPr>
          <p:nvPr/>
        </p:nvSpPr>
        <p:spPr bwMode="auto">
          <a:xfrm>
            <a:off x="0" y="-292387"/>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latin typeface="MathJax_Math-italic"/>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3535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19998" y="558550"/>
            <a:ext cx="7320675"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Thuật</a:t>
            </a:r>
            <a:r>
              <a:rPr lang="en-US" dirty="0"/>
              <a:t> </a:t>
            </a:r>
            <a:r>
              <a:rPr lang="en-US" dirty="0" err="1"/>
              <a:t>toán</a:t>
            </a:r>
            <a:r>
              <a:rPr lang="en-US" dirty="0"/>
              <a:t> ADAM – </a:t>
            </a:r>
            <a:r>
              <a:rPr lang="en-US" dirty="0" err="1"/>
              <a:t>Cập</a:t>
            </a:r>
            <a:r>
              <a:rPr lang="en-US" dirty="0"/>
              <a:t> </a:t>
            </a:r>
            <a:r>
              <a:rPr lang="en-US" dirty="0" err="1"/>
              <a:t>nhật</a:t>
            </a:r>
            <a:r>
              <a:rPr lang="en-US" dirty="0"/>
              <a:t> </a:t>
            </a:r>
            <a:r>
              <a:rPr lang="en-US" dirty="0" err="1"/>
              <a:t>trọng</a:t>
            </a:r>
            <a:r>
              <a:rPr lang="en-US" dirty="0"/>
              <a:t> </a:t>
            </a:r>
            <a:r>
              <a:rPr lang="en-US" dirty="0" err="1"/>
              <a:t>số</a:t>
            </a:r>
            <a:endParaRPr lang="en-US" dirty="0"/>
          </a:p>
        </p:txBody>
      </p:sp>
      <p:sp>
        <p:nvSpPr>
          <p:cNvPr id="585" name="Google Shape;585;p51"/>
          <p:cNvSpPr txBox="1">
            <a:spLocks noGrp="1"/>
          </p:cNvSpPr>
          <p:nvPr>
            <p:ph type="body" idx="1"/>
          </p:nvPr>
        </p:nvSpPr>
        <p:spPr>
          <a:xfrm>
            <a:off x="810682" y="1419850"/>
            <a:ext cx="6890965" cy="3181306"/>
          </a:xfrm>
          <a:prstGeom prst="rect">
            <a:avLst/>
          </a:prstGeom>
        </p:spPr>
        <p:txBody>
          <a:bodyPr spcFirstLastPara="1" wrap="square" lIns="91425" tIns="91425" rIns="91425" bIns="91425" anchor="ctr" anchorCtr="0">
            <a:noAutofit/>
          </a:bodyPr>
          <a:lstStyle/>
          <a:p>
            <a:pPr marL="127000" indent="0">
              <a:lnSpc>
                <a:spcPct val="200000"/>
              </a:lnSpc>
              <a:spcBef>
                <a:spcPts val="1000"/>
              </a:spcBef>
              <a:buClr>
                <a:schemeClr val="dk1"/>
              </a:buClr>
              <a:buSzPts val="1600"/>
              <a:buNone/>
            </a:pPr>
            <a:endParaRPr lang="en-US" b="0" i="0" u="none" strike="noStrike" dirty="0">
              <a:effectLst/>
              <a:latin typeface="MathJax_Main"/>
            </a:endParaRPr>
          </a:p>
          <a:p>
            <a:pPr indent="-330200">
              <a:lnSpc>
                <a:spcPct val="200000"/>
              </a:lnSpc>
              <a:spcBef>
                <a:spcPts val="1000"/>
              </a:spcBef>
              <a:buClr>
                <a:schemeClr val="dk1"/>
              </a:buClr>
              <a:buSzPts val="1600"/>
            </a:pPr>
            <a:r>
              <a:rPr kumimoji="0" lang="en-US" altLang="en-US" b="0" i="0" u="none" strike="noStrike" cap="none" normalizeH="0" baseline="0" dirty="0" err="1">
                <a:ln>
                  <a:noFill/>
                </a:ln>
                <a:solidFill>
                  <a:schemeClr val="tx1"/>
                </a:solidFill>
                <a:effectLst/>
                <a:latin typeface="MathJax_Math-italic"/>
              </a:rPr>
              <a:t>Công</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thức</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cập</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nhật</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trọng</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số</a:t>
            </a:r>
            <a:r>
              <a:rPr kumimoji="0" lang="en-US" altLang="en-US" b="0" i="0" u="none" strike="noStrike" cap="none" normalizeH="0" baseline="0" dirty="0">
                <a:ln>
                  <a:noFill/>
                </a:ln>
                <a:solidFill>
                  <a:schemeClr val="tx1"/>
                </a:solidFill>
                <a:effectLst/>
                <a:latin typeface="MathJax_Math-italic"/>
              </a:rPr>
              <a:t> 𝜽t = 𝜽t-1 - 𝜂 * </a:t>
            </a:r>
            <a:r>
              <a:rPr kumimoji="0" lang="en-US" altLang="en-US" b="0" i="0" u="none" strike="noStrike" cap="none" normalizeH="0" baseline="0" dirty="0" err="1">
                <a:ln>
                  <a:noFill/>
                </a:ln>
                <a:solidFill>
                  <a:schemeClr val="tx1"/>
                </a:solidFill>
                <a:effectLst/>
                <a:latin typeface="MathJax_Math-italic"/>
              </a:rPr>
              <a:t>vt</a:t>
            </a:r>
            <a:r>
              <a:rPr kumimoji="0" lang="en-US" altLang="en-US" b="0" i="0" u="none" strike="noStrike" cap="none" normalizeH="0" baseline="0" dirty="0">
                <a:ln>
                  <a:noFill/>
                </a:ln>
                <a:solidFill>
                  <a:schemeClr val="tx1"/>
                </a:solidFill>
                <a:effectLst/>
                <a:latin typeface="MathJax_Math-italic"/>
              </a:rPr>
              <a:t> / sqrt(</a:t>
            </a:r>
            <a:r>
              <a:rPr kumimoji="0" lang="en-US" altLang="en-US" b="0" i="0" u="none" strike="noStrike" cap="none" normalizeH="0" baseline="0" dirty="0" err="1">
                <a:ln>
                  <a:noFill/>
                </a:ln>
                <a:solidFill>
                  <a:schemeClr val="tx1"/>
                </a:solidFill>
                <a:effectLst/>
                <a:latin typeface="MathJax_Math-italic"/>
              </a:rPr>
              <a:t>st</a:t>
            </a:r>
            <a:r>
              <a:rPr kumimoji="0" lang="en-US" altLang="en-US" b="0" i="0" u="none" strike="noStrike" cap="none" normalizeH="0" baseline="0" dirty="0">
                <a:ln>
                  <a:noFill/>
                </a:ln>
                <a:solidFill>
                  <a:schemeClr val="tx1"/>
                </a:solidFill>
                <a:effectLst/>
                <a:latin typeface="MathJax_Math-italic"/>
              </a:rPr>
              <a:t> + epsilon)</a:t>
            </a:r>
          </a:p>
          <a:p>
            <a:pPr indent="-330200">
              <a:lnSpc>
                <a:spcPct val="200000"/>
              </a:lnSpc>
              <a:spcBef>
                <a:spcPts val="1000"/>
              </a:spcBef>
              <a:buClr>
                <a:schemeClr val="dk1"/>
              </a:buClr>
              <a:buSzPts val="1600"/>
            </a:pPr>
            <a:r>
              <a:rPr lang="en-US" dirty="0">
                <a:solidFill>
                  <a:schemeClr val="tx1"/>
                </a:solidFill>
                <a:latin typeface="MathJax_Math-italic"/>
              </a:rPr>
              <a:t>Trong </a:t>
            </a:r>
            <a:r>
              <a:rPr lang="en-US" dirty="0" err="1">
                <a:solidFill>
                  <a:schemeClr val="tx1"/>
                </a:solidFill>
                <a:latin typeface="MathJax_Math-italic"/>
              </a:rPr>
              <a:t>đó</a:t>
            </a:r>
            <a:r>
              <a:rPr lang="en-US" dirty="0">
                <a:solidFill>
                  <a:schemeClr val="tx1"/>
                </a:solidFill>
                <a:latin typeface="MathJax_Math-italic"/>
              </a:rPr>
              <a:t> </a:t>
            </a:r>
            <a:r>
              <a:rPr kumimoji="0" lang="en-US" altLang="en-US" b="0" i="0" u="none" strike="noStrike" cap="none" normalizeH="0" baseline="0" dirty="0">
                <a:ln>
                  <a:noFill/>
                </a:ln>
                <a:solidFill>
                  <a:schemeClr val="tx1"/>
                </a:solidFill>
                <a:effectLst/>
                <a:latin typeface="MathJax_Math-italic"/>
              </a:rPr>
              <a:t>𝜽 </a:t>
            </a:r>
            <a:r>
              <a:rPr kumimoji="0" lang="en-US" altLang="en-US" b="0" i="0" u="none" strike="noStrike" cap="none" normalizeH="0" baseline="0" dirty="0" err="1">
                <a:ln>
                  <a:noFill/>
                </a:ln>
                <a:solidFill>
                  <a:schemeClr val="tx1"/>
                </a:solidFill>
                <a:effectLst/>
                <a:latin typeface="MathJax_Math-italic"/>
              </a:rPr>
              <a:t>là</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tham</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số</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cần</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cập</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nhật</a:t>
            </a:r>
            <a:r>
              <a:rPr kumimoji="0" lang="en-US" altLang="en-US" b="0" i="0" u="none" strike="noStrike" cap="none" normalizeH="0" baseline="0" dirty="0">
                <a:ln>
                  <a:noFill/>
                </a:ln>
                <a:solidFill>
                  <a:schemeClr val="tx1"/>
                </a:solidFill>
                <a:effectLst/>
                <a:latin typeface="MathJax_Math-italic"/>
              </a:rPr>
              <a:t> 𝜂 </a:t>
            </a:r>
            <a:r>
              <a:rPr kumimoji="0" lang="en-US" altLang="en-US" b="0" i="0" u="none" strike="noStrike" cap="none" normalizeH="0" baseline="0" dirty="0" err="1">
                <a:ln>
                  <a:noFill/>
                </a:ln>
                <a:solidFill>
                  <a:schemeClr val="tx1"/>
                </a:solidFill>
                <a:effectLst/>
                <a:latin typeface="MathJax_Math-italic"/>
              </a:rPr>
              <a:t>là</a:t>
            </a:r>
            <a:r>
              <a:rPr kumimoji="0" lang="en-US" altLang="en-US" b="0" i="0" u="none" strike="noStrike" cap="none" normalizeH="0" baseline="0" dirty="0">
                <a:ln>
                  <a:noFill/>
                </a:ln>
                <a:solidFill>
                  <a:schemeClr val="tx1"/>
                </a:solidFill>
                <a:effectLst/>
                <a:latin typeface="MathJax_Math-italic"/>
              </a:rPr>
              <a:t> learning rate, </a:t>
            </a:r>
            <a:r>
              <a:rPr kumimoji="0" lang="en-US" altLang="en-US" b="0" i="0" u="none" strike="noStrike" cap="none" normalizeH="0" baseline="0" dirty="0" err="1">
                <a:ln>
                  <a:noFill/>
                </a:ln>
                <a:solidFill>
                  <a:schemeClr val="tx1"/>
                </a:solidFill>
                <a:effectLst/>
                <a:latin typeface="MathJax_Math-italic"/>
              </a:rPr>
              <a:t>và</a:t>
            </a:r>
            <a:r>
              <a:rPr kumimoji="0" lang="en-US" altLang="en-US" b="0" i="0" u="none" strike="noStrike" cap="none" normalizeH="0" baseline="0" dirty="0">
                <a:ln>
                  <a:noFill/>
                </a:ln>
                <a:solidFill>
                  <a:schemeClr val="tx1"/>
                </a:solidFill>
                <a:effectLst/>
                <a:latin typeface="MathJax_Math-italic"/>
              </a:rPr>
              <a:t> epsilon </a:t>
            </a:r>
            <a:r>
              <a:rPr kumimoji="0" lang="en-US" altLang="en-US" b="0" i="0" u="none" strike="noStrike" cap="none" normalizeH="0" baseline="0" dirty="0" err="1">
                <a:ln>
                  <a:noFill/>
                </a:ln>
                <a:solidFill>
                  <a:schemeClr val="tx1"/>
                </a:solidFill>
                <a:effectLst/>
                <a:latin typeface="MathJax_Math-italic"/>
              </a:rPr>
              <a:t>là</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một</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giá</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trị</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nhỏ</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thường</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là</a:t>
            </a:r>
            <a:r>
              <a:rPr kumimoji="0" lang="en-US" altLang="en-US" b="0" i="0" u="none" strike="noStrike" cap="none" normalizeH="0" baseline="0" dirty="0">
                <a:ln>
                  <a:noFill/>
                </a:ln>
                <a:solidFill>
                  <a:schemeClr val="tx1"/>
                </a:solidFill>
                <a:effectLst/>
                <a:latin typeface="MathJax_Math-italic"/>
              </a:rPr>
              <a:t> 1e-8)</a:t>
            </a:r>
          </a:p>
          <a:p>
            <a:pPr indent="-330200">
              <a:lnSpc>
                <a:spcPct val="200000"/>
              </a:lnSpc>
              <a:spcBef>
                <a:spcPts val="1000"/>
              </a:spcBef>
              <a:buClr>
                <a:schemeClr val="dk1"/>
              </a:buClr>
              <a:buSzPts val="1600"/>
            </a:pPr>
            <a:r>
              <a:rPr lang="vi-VN" dirty="0">
                <a:solidFill>
                  <a:schemeClr val="dk1"/>
                </a:solidFill>
                <a:latin typeface="MathJax_Math-italic"/>
              </a:rPr>
              <a:t>Với cách tính moving average của gradient và bình phương gradient như trên, thuật toán Adam được cho là có khả năng tối ưu hóa tốt hơn so với các thuật toán tối ưu hóa khác vì nó ước tính được giá trị đạo hàm một cách chính xác hơn.</a:t>
            </a:r>
            <a:endParaRPr lang="en-US" dirty="0">
              <a:solidFill>
                <a:schemeClr val="dk1"/>
              </a:solidFill>
              <a:latin typeface="MathJax_Math-italic"/>
            </a:endParaRPr>
          </a:p>
        </p:txBody>
      </p:sp>
      <p:sp>
        <p:nvSpPr>
          <p:cNvPr id="8" name="Rectangle 3">
            <a:extLst>
              <a:ext uri="{FF2B5EF4-FFF2-40B4-BE49-F238E27FC236}">
                <a16:creationId xmlns:a16="http://schemas.microsoft.com/office/drawing/2014/main" id="{5A60561C-A245-8ACA-3F65-EA511D35F39A}"/>
              </a:ext>
            </a:extLst>
          </p:cNvPr>
          <p:cNvSpPr>
            <a:spLocks noChangeArrowheads="1"/>
          </p:cNvSpPr>
          <p:nvPr/>
        </p:nvSpPr>
        <p:spPr bwMode="auto">
          <a:xfrm>
            <a:off x="0" y="-292387"/>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latin typeface="MathJax_Math-italic"/>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35356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9"/>
          <p:cNvSpPr txBox="1">
            <a:spLocks noGrp="1"/>
          </p:cNvSpPr>
          <p:nvPr>
            <p:ph type="title"/>
          </p:nvPr>
        </p:nvSpPr>
        <p:spPr>
          <a:xfrm>
            <a:off x="1603200" y="2191500"/>
            <a:ext cx="5937600" cy="14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Thực nghiệm</a:t>
            </a:r>
            <a:endParaRPr sz="3600" b="1" dirty="0">
              <a:latin typeface="Merriweather"/>
              <a:ea typeface="Merriweather"/>
              <a:cs typeface="Merriweather"/>
              <a:sym typeface="Merriweather"/>
            </a:endParaRPr>
          </a:p>
        </p:txBody>
      </p:sp>
      <p:sp>
        <p:nvSpPr>
          <p:cNvPr id="572" name="Google Shape;572;p49"/>
          <p:cNvSpPr txBox="1">
            <a:spLocks noGrp="1"/>
          </p:cNvSpPr>
          <p:nvPr>
            <p:ph type="title" idx="2"/>
          </p:nvPr>
        </p:nvSpPr>
        <p:spPr>
          <a:xfrm>
            <a:off x="3144750" y="905975"/>
            <a:ext cx="2854500" cy="11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1395440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19998" y="558550"/>
            <a:ext cx="7320675"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Cài</a:t>
            </a:r>
            <a:r>
              <a:rPr lang="en-US" dirty="0"/>
              <a:t> </a:t>
            </a:r>
            <a:r>
              <a:rPr lang="en-US" dirty="0" err="1"/>
              <a:t>đặt</a:t>
            </a:r>
            <a:r>
              <a:rPr lang="en-US" dirty="0"/>
              <a:t> </a:t>
            </a:r>
            <a:r>
              <a:rPr lang="en-US" dirty="0" err="1"/>
              <a:t>thuật</a:t>
            </a:r>
            <a:r>
              <a:rPr lang="en-US" dirty="0"/>
              <a:t> </a:t>
            </a:r>
            <a:r>
              <a:rPr lang="en-US" dirty="0" err="1"/>
              <a:t>toán</a:t>
            </a:r>
            <a:endParaRPr lang="en-US" dirty="0"/>
          </a:p>
        </p:txBody>
      </p:sp>
      <p:sp>
        <p:nvSpPr>
          <p:cNvPr id="8" name="Rectangle 3">
            <a:extLst>
              <a:ext uri="{FF2B5EF4-FFF2-40B4-BE49-F238E27FC236}">
                <a16:creationId xmlns:a16="http://schemas.microsoft.com/office/drawing/2014/main" id="{5A60561C-A245-8ACA-3F65-EA511D35F39A}"/>
              </a:ext>
            </a:extLst>
          </p:cNvPr>
          <p:cNvSpPr>
            <a:spLocks noChangeArrowheads="1"/>
          </p:cNvSpPr>
          <p:nvPr/>
        </p:nvSpPr>
        <p:spPr bwMode="auto">
          <a:xfrm>
            <a:off x="0" y="-292387"/>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latin typeface="MathJax_Math-italic"/>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EF36CF8A-B2DE-EEBB-B935-2DFD3D1A6FA0}"/>
              </a:ext>
            </a:extLst>
          </p:cNvPr>
          <p:cNvPicPr>
            <a:picLocks noChangeAspect="1"/>
          </p:cNvPicPr>
          <p:nvPr/>
        </p:nvPicPr>
        <p:blipFill>
          <a:blip r:embed="rId3"/>
          <a:stretch>
            <a:fillRect/>
          </a:stretch>
        </p:blipFill>
        <p:spPr>
          <a:xfrm>
            <a:off x="2788273" y="1337293"/>
            <a:ext cx="3184123" cy="7612413"/>
          </a:xfrm>
          <a:prstGeom prst="rect">
            <a:avLst/>
          </a:prstGeom>
        </p:spPr>
      </p:pic>
    </p:spTree>
    <p:extLst>
      <p:ext uri="{BB962C8B-B14F-4D97-AF65-F5344CB8AC3E}">
        <p14:creationId xmlns:p14="http://schemas.microsoft.com/office/powerpoint/2010/main" val="1841573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19998" y="558550"/>
            <a:ext cx="7320675"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Cài</a:t>
            </a:r>
            <a:r>
              <a:rPr lang="en-US" dirty="0"/>
              <a:t> </a:t>
            </a:r>
            <a:r>
              <a:rPr lang="en-US" dirty="0" err="1"/>
              <a:t>đặt</a:t>
            </a:r>
            <a:r>
              <a:rPr lang="en-US" dirty="0"/>
              <a:t> </a:t>
            </a:r>
            <a:r>
              <a:rPr lang="en-US" dirty="0" err="1"/>
              <a:t>thuật</a:t>
            </a:r>
            <a:r>
              <a:rPr lang="en-US" dirty="0"/>
              <a:t> </a:t>
            </a:r>
            <a:r>
              <a:rPr lang="en-US" dirty="0" err="1"/>
              <a:t>toán</a:t>
            </a:r>
            <a:endParaRPr lang="en-US" dirty="0"/>
          </a:p>
        </p:txBody>
      </p:sp>
      <p:sp>
        <p:nvSpPr>
          <p:cNvPr id="8" name="Rectangle 3">
            <a:extLst>
              <a:ext uri="{FF2B5EF4-FFF2-40B4-BE49-F238E27FC236}">
                <a16:creationId xmlns:a16="http://schemas.microsoft.com/office/drawing/2014/main" id="{5A60561C-A245-8ACA-3F65-EA511D35F39A}"/>
              </a:ext>
            </a:extLst>
          </p:cNvPr>
          <p:cNvSpPr>
            <a:spLocks noChangeArrowheads="1"/>
          </p:cNvSpPr>
          <p:nvPr/>
        </p:nvSpPr>
        <p:spPr bwMode="auto">
          <a:xfrm>
            <a:off x="0" y="-292387"/>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latin typeface="MathJax_Math-italic"/>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257C71D9-81E5-8D6C-5795-003E8B7BF39E}"/>
              </a:ext>
            </a:extLst>
          </p:cNvPr>
          <p:cNvPicPr>
            <a:picLocks noChangeAspect="1"/>
          </p:cNvPicPr>
          <p:nvPr/>
        </p:nvPicPr>
        <p:blipFill>
          <a:blip r:embed="rId3"/>
          <a:stretch>
            <a:fillRect/>
          </a:stretch>
        </p:blipFill>
        <p:spPr>
          <a:xfrm>
            <a:off x="2711318" y="1239706"/>
            <a:ext cx="3600450" cy="4371975"/>
          </a:xfrm>
          <a:prstGeom prst="rect">
            <a:avLst/>
          </a:prstGeom>
        </p:spPr>
      </p:pic>
    </p:spTree>
    <p:extLst>
      <p:ext uri="{BB962C8B-B14F-4D97-AF65-F5344CB8AC3E}">
        <p14:creationId xmlns:p14="http://schemas.microsoft.com/office/powerpoint/2010/main" val="4240407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19998" y="558550"/>
            <a:ext cx="7320675"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Cài</a:t>
            </a:r>
            <a:r>
              <a:rPr lang="en-US" dirty="0"/>
              <a:t> </a:t>
            </a:r>
            <a:r>
              <a:rPr lang="en-US" dirty="0" err="1"/>
              <a:t>đặt</a:t>
            </a:r>
            <a:r>
              <a:rPr lang="en-US" dirty="0"/>
              <a:t> </a:t>
            </a:r>
            <a:r>
              <a:rPr lang="en-US" dirty="0" err="1"/>
              <a:t>thuật</a:t>
            </a:r>
            <a:r>
              <a:rPr lang="en-US" dirty="0"/>
              <a:t> </a:t>
            </a:r>
            <a:r>
              <a:rPr lang="en-US" dirty="0" err="1"/>
              <a:t>toán</a:t>
            </a:r>
            <a:endParaRPr lang="en-US" dirty="0"/>
          </a:p>
        </p:txBody>
      </p:sp>
      <p:sp>
        <p:nvSpPr>
          <p:cNvPr id="585" name="Google Shape;585;p51"/>
          <p:cNvSpPr txBox="1">
            <a:spLocks noGrp="1"/>
          </p:cNvSpPr>
          <p:nvPr>
            <p:ph type="body" idx="1"/>
          </p:nvPr>
        </p:nvSpPr>
        <p:spPr>
          <a:xfrm>
            <a:off x="719998" y="1200696"/>
            <a:ext cx="6890965" cy="3181306"/>
          </a:xfrm>
          <a:prstGeom prst="rect">
            <a:avLst/>
          </a:prstGeom>
        </p:spPr>
        <p:txBody>
          <a:bodyPr spcFirstLastPara="1" wrap="square" lIns="91425" tIns="91425" rIns="91425" bIns="91425" anchor="ctr" anchorCtr="0">
            <a:noAutofit/>
          </a:bodyPr>
          <a:lstStyle/>
          <a:p>
            <a:pPr marL="127000" indent="0">
              <a:lnSpc>
                <a:spcPct val="200000"/>
              </a:lnSpc>
              <a:spcBef>
                <a:spcPts val="1000"/>
              </a:spcBef>
              <a:buClr>
                <a:schemeClr val="dk1"/>
              </a:buClr>
              <a:buSzPts val="1600"/>
              <a:buNone/>
            </a:pPr>
            <a:endParaRPr lang="en-US" b="0" i="0" u="none" strike="noStrike" dirty="0">
              <a:effectLst/>
              <a:latin typeface="MathJax_Main"/>
            </a:endParaRPr>
          </a:p>
          <a:p>
            <a:pPr indent="-330200">
              <a:lnSpc>
                <a:spcPct val="200000"/>
              </a:lnSpc>
              <a:spcBef>
                <a:spcPts val="1000"/>
              </a:spcBef>
              <a:buClr>
                <a:schemeClr val="dk1"/>
              </a:buClr>
              <a:buSzPts val="1600"/>
            </a:pPr>
            <a:r>
              <a:rPr kumimoji="0" lang="en-US" altLang="en-US" b="0" i="0" u="none" strike="noStrike" cap="none" normalizeH="0" baseline="0" dirty="0" err="1">
                <a:ln>
                  <a:noFill/>
                </a:ln>
                <a:solidFill>
                  <a:schemeClr val="tx1"/>
                </a:solidFill>
                <a:effectLst/>
                <a:latin typeface="MathJax_Math-italic"/>
              </a:rPr>
              <a:t>Lớp</a:t>
            </a:r>
            <a:r>
              <a:rPr kumimoji="0" lang="en-US" altLang="en-US" b="0" i="0" u="none" strike="noStrike" cap="none" normalizeH="0" baseline="0" dirty="0">
                <a:ln>
                  <a:noFill/>
                </a:ln>
                <a:solidFill>
                  <a:schemeClr val="tx1"/>
                </a:solidFill>
                <a:effectLst/>
                <a:latin typeface="MathJax_Math-italic"/>
              </a:rPr>
              <a:t> Conv2D: </a:t>
            </a:r>
            <a:r>
              <a:rPr kumimoji="0" lang="en-US" altLang="en-US" b="0" i="0" u="none" strike="noStrike" cap="none" normalizeH="0" baseline="0" dirty="0" err="1">
                <a:ln>
                  <a:noFill/>
                </a:ln>
                <a:solidFill>
                  <a:schemeClr val="tx1"/>
                </a:solidFill>
                <a:effectLst/>
                <a:latin typeface="MathJax_Math-italic"/>
              </a:rPr>
              <a:t>Áp</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dụng</a:t>
            </a:r>
            <a:r>
              <a:rPr kumimoji="0" lang="en-US" altLang="en-US" b="0" i="0" u="none" strike="noStrike" cap="none" normalizeH="0" baseline="0" dirty="0">
                <a:ln>
                  <a:noFill/>
                </a:ln>
                <a:solidFill>
                  <a:schemeClr val="tx1"/>
                </a:solidFill>
                <a:effectLst/>
                <a:latin typeface="MathJax_Math-italic"/>
              </a:rPr>
              <a:t> 16 </a:t>
            </a:r>
            <a:r>
              <a:rPr kumimoji="0" lang="en-US" altLang="en-US" b="0" i="0" u="none" strike="noStrike" cap="none" normalizeH="0" baseline="0" dirty="0" err="1">
                <a:ln>
                  <a:noFill/>
                </a:ln>
                <a:solidFill>
                  <a:schemeClr val="tx1"/>
                </a:solidFill>
                <a:effectLst/>
                <a:latin typeface="MathJax_Math-italic"/>
              </a:rPr>
              <a:t>bộ</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lọc</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có</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kích</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thước</a:t>
            </a:r>
            <a:r>
              <a:rPr kumimoji="0" lang="en-US" altLang="en-US" b="0" i="0" u="none" strike="noStrike" cap="none" normalizeH="0" baseline="0" dirty="0">
                <a:ln>
                  <a:noFill/>
                </a:ln>
                <a:solidFill>
                  <a:schemeClr val="tx1"/>
                </a:solidFill>
                <a:effectLst/>
                <a:latin typeface="MathJax_Math-italic"/>
              </a:rPr>
              <a:t> 3x3 </a:t>
            </a:r>
            <a:r>
              <a:rPr kumimoji="0" lang="en-US" altLang="en-US" b="0" i="0" u="none" strike="noStrike" cap="none" normalizeH="0" baseline="0" dirty="0" err="1">
                <a:ln>
                  <a:noFill/>
                </a:ln>
                <a:solidFill>
                  <a:schemeClr val="tx1"/>
                </a:solidFill>
                <a:effectLst/>
                <a:latin typeface="MathJax_Math-italic"/>
              </a:rPr>
              <a:t>với</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hàm</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kích</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hoạt</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ReLU</a:t>
            </a:r>
            <a:endParaRPr kumimoji="0" lang="en-US" altLang="en-US" b="0" i="0" u="none" strike="noStrike" cap="none" normalizeH="0" baseline="0" dirty="0">
              <a:ln>
                <a:noFill/>
              </a:ln>
              <a:solidFill>
                <a:schemeClr val="tx1"/>
              </a:solidFill>
              <a:effectLst/>
              <a:latin typeface="MathJax_Math-italic"/>
            </a:endParaRPr>
          </a:p>
          <a:p>
            <a:pPr indent="-330200">
              <a:lnSpc>
                <a:spcPct val="200000"/>
              </a:lnSpc>
              <a:spcBef>
                <a:spcPts val="1000"/>
              </a:spcBef>
              <a:buClr>
                <a:schemeClr val="dk1"/>
              </a:buClr>
              <a:buSzPts val="1600"/>
            </a:pPr>
            <a:r>
              <a:rPr lang="en-US" dirty="0" err="1">
                <a:solidFill>
                  <a:schemeClr val="tx1"/>
                </a:solidFill>
                <a:latin typeface="MathJax_Math-italic"/>
              </a:rPr>
              <a:t>Lớp</a:t>
            </a:r>
            <a:r>
              <a:rPr lang="en-US" dirty="0">
                <a:solidFill>
                  <a:schemeClr val="tx1"/>
                </a:solidFill>
                <a:latin typeface="MathJax_Math-italic"/>
              </a:rPr>
              <a:t> </a:t>
            </a:r>
            <a:r>
              <a:rPr lang="en-US" dirty="0" err="1">
                <a:solidFill>
                  <a:schemeClr val="tx1"/>
                </a:solidFill>
                <a:latin typeface="MathJax_Math-italic"/>
              </a:rPr>
              <a:t>MaxPooling</a:t>
            </a:r>
            <a:r>
              <a:rPr lang="en-US" dirty="0">
                <a:solidFill>
                  <a:schemeClr val="tx1"/>
                </a:solidFill>
                <a:latin typeface="MathJax_Math-italic"/>
              </a:rPr>
              <a:t> 2D: </a:t>
            </a:r>
            <a:r>
              <a:rPr lang="en-US" dirty="0" err="1">
                <a:solidFill>
                  <a:schemeClr val="tx1"/>
                </a:solidFill>
                <a:latin typeface="MathJax_Math-italic"/>
              </a:rPr>
              <a:t>Sử</a:t>
            </a:r>
            <a:r>
              <a:rPr lang="en-US" dirty="0">
                <a:solidFill>
                  <a:schemeClr val="tx1"/>
                </a:solidFill>
                <a:latin typeface="MathJax_Math-italic"/>
              </a:rPr>
              <a:t> </a:t>
            </a:r>
            <a:r>
              <a:rPr lang="en-US" dirty="0" err="1">
                <a:solidFill>
                  <a:schemeClr val="tx1"/>
                </a:solidFill>
                <a:latin typeface="MathJax_Math-italic"/>
              </a:rPr>
              <a:t>dụng</a:t>
            </a:r>
            <a:r>
              <a:rPr lang="en-US" dirty="0">
                <a:solidFill>
                  <a:schemeClr val="tx1"/>
                </a:solidFill>
                <a:latin typeface="MathJax_Math-italic"/>
              </a:rPr>
              <a:t> </a:t>
            </a:r>
            <a:r>
              <a:rPr lang="en-US" dirty="0" err="1">
                <a:solidFill>
                  <a:schemeClr val="tx1"/>
                </a:solidFill>
                <a:latin typeface="MathJax_Math-italic"/>
              </a:rPr>
              <a:t>cửa</a:t>
            </a:r>
            <a:r>
              <a:rPr lang="en-US" dirty="0">
                <a:solidFill>
                  <a:schemeClr val="tx1"/>
                </a:solidFill>
                <a:latin typeface="MathJax_Math-italic"/>
              </a:rPr>
              <a:t> </a:t>
            </a:r>
            <a:r>
              <a:rPr lang="en-US" dirty="0" err="1">
                <a:solidFill>
                  <a:schemeClr val="tx1"/>
                </a:solidFill>
                <a:latin typeface="MathJax_Math-italic"/>
              </a:rPr>
              <a:t>sổ</a:t>
            </a:r>
            <a:r>
              <a:rPr lang="en-US" dirty="0">
                <a:solidFill>
                  <a:schemeClr val="tx1"/>
                </a:solidFill>
                <a:latin typeface="MathJax_Math-italic"/>
              </a:rPr>
              <a:t> </a:t>
            </a:r>
            <a:r>
              <a:rPr lang="en-US" dirty="0" err="1">
                <a:solidFill>
                  <a:schemeClr val="tx1"/>
                </a:solidFill>
                <a:latin typeface="MathJax_Math-italic"/>
              </a:rPr>
              <a:t>kích</a:t>
            </a:r>
            <a:r>
              <a:rPr lang="en-US" dirty="0">
                <a:solidFill>
                  <a:schemeClr val="tx1"/>
                </a:solidFill>
                <a:latin typeface="MathJax_Math-italic"/>
              </a:rPr>
              <a:t> </a:t>
            </a:r>
            <a:r>
              <a:rPr lang="en-US" dirty="0" err="1">
                <a:solidFill>
                  <a:schemeClr val="tx1"/>
                </a:solidFill>
                <a:latin typeface="MathJax_Math-italic"/>
              </a:rPr>
              <a:t>thước</a:t>
            </a:r>
            <a:r>
              <a:rPr lang="en-US" dirty="0">
                <a:solidFill>
                  <a:schemeClr val="tx1"/>
                </a:solidFill>
                <a:latin typeface="MathJax_Math-italic"/>
              </a:rPr>
              <a:t> 2x2, </a:t>
            </a:r>
            <a:r>
              <a:rPr lang="en-US" dirty="0" err="1">
                <a:solidFill>
                  <a:schemeClr val="tx1"/>
                </a:solidFill>
                <a:latin typeface="MathJax_Math-italic"/>
              </a:rPr>
              <a:t>giảm</a:t>
            </a:r>
            <a:r>
              <a:rPr lang="en-US" dirty="0">
                <a:solidFill>
                  <a:schemeClr val="tx1"/>
                </a:solidFill>
                <a:latin typeface="MathJax_Math-italic"/>
              </a:rPr>
              <a:t> </a:t>
            </a:r>
            <a:r>
              <a:rPr lang="en-US" dirty="0" err="1">
                <a:solidFill>
                  <a:schemeClr val="tx1"/>
                </a:solidFill>
                <a:latin typeface="MathJax_Math-italic"/>
              </a:rPr>
              <a:t>độ</a:t>
            </a:r>
            <a:r>
              <a:rPr lang="en-US" dirty="0">
                <a:solidFill>
                  <a:schemeClr val="tx1"/>
                </a:solidFill>
                <a:latin typeface="MathJax_Math-italic"/>
              </a:rPr>
              <a:t> </a:t>
            </a:r>
            <a:r>
              <a:rPr lang="en-US" dirty="0" err="1">
                <a:solidFill>
                  <a:schemeClr val="tx1"/>
                </a:solidFill>
                <a:latin typeface="MathJax_Math-italic"/>
              </a:rPr>
              <a:t>phức</a:t>
            </a:r>
            <a:r>
              <a:rPr lang="en-US" dirty="0">
                <a:solidFill>
                  <a:schemeClr val="tx1"/>
                </a:solidFill>
                <a:latin typeface="MathJax_Math-italic"/>
              </a:rPr>
              <a:t> </a:t>
            </a:r>
            <a:r>
              <a:rPr lang="en-US" dirty="0" err="1">
                <a:solidFill>
                  <a:schemeClr val="tx1"/>
                </a:solidFill>
                <a:latin typeface="MathJax_Math-italic"/>
              </a:rPr>
              <a:t>tạp</a:t>
            </a:r>
            <a:r>
              <a:rPr lang="en-US" dirty="0">
                <a:solidFill>
                  <a:schemeClr val="tx1"/>
                </a:solidFill>
                <a:latin typeface="MathJax_Math-italic"/>
              </a:rPr>
              <a:t> </a:t>
            </a:r>
            <a:r>
              <a:rPr lang="en-US" dirty="0" err="1">
                <a:solidFill>
                  <a:schemeClr val="tx1"/>
                </a:solidFill>
                <a:latin typeface="MathJax_Math-italic"/>
              </a:rPr>
              <a:t>tính</a:t>
            </a:r>
            <a:r>
              <a:rPr lang="en-US" dirty="0">
                <a:solidFill>
                  <a:schemeClr val="tx1"/>
                </a:solidFill>
                <a:latin typeface="MathJax_Math-italic"/>
              </a:rPr>
              <a:t> </a:t>
            </a:r>
            <a:r>
              <a:rPr lang="en-US" dirty="0" err="1">
                <a:solidFill>
                  <a:schemeClr val="tx1"/>
                </a:solidFill>
                <a:latin typeface="MathJax_Math-italic"/>
              </a:rPr>
              <a:t>toán</a:t>
            </a:r>
            <a:r>
              <a:rPr lang="en-US" dirty="0">
                <a:solidFill>
                  <a:schemeClr val="tx1"/>
                </a:solidFill>
                <a:latin typeface="MathJax_Math-italic"/>
              </a:rPr>
              <a:t>, </a:t>
            </a:r>
            <a:r>
              <a:rPr lang="en-US" dirty="0" err="1">
                <a:solidFill>
                  <a:schemeClr val="tx1"/>
                </a:solidFill>
                <a:latin typeface="MathJax_Math-italic"/>
              </a:rPr>
              <a:t>tăng</a:t>
            </a:r>
            <a:r>
              <a:rPr lang="en-US" dirty="0">
                <a:solidFill>
                  <a:schemeClr val="tx1"/>
                </a:solidFill>
                <a:latin typeface="MathJax_Math-italic"/>
              </a:rPr>
              <a:t> </a:t>
            </a:r>
            <a:r>
              <a:rPr lang="en-US" dirty="0" err="1">
                <a:solidFill>
                  <a:schemeClr val="tx1"/>
                </a:solidFill>
                <a:latin typeface="MathJax_Math-italic"/>
              </a:rPr>
              <a:t>tính</a:t>
            </a:r>
            <a:r>
              <a:rPr lang="en-US" dirty="0">
                <a:solidFill>
                  <a:schemeClr val="tx1"/>
                </a:solidFill>
                <a:latin typeface="MathJax_Math-italic"/>
              </a:rPr>
              <a:t> </a:t>
            </a:r>
            <a:r>
              <a:rPr lang="en-US" dirty="0" err="1">
                <a:solidFill>
                  <a:schemeClr val="tx1"/>
                </a:solidFill>
                <a:latin typeface="MathJax_Math-italic"/>
              </a:rPr>
              <a:t>bất</a:t>
            </a:r>
            <a:r>
              <a:rPr lang="en-US" dirty="0">
                <a:solidFill>
                  <a:schemeClr val="tx1"/>
                </a:solidFill>
                <a:latin typeface="MathJax_Math-italic"/>
              </a:rPr>
              <a:t> </a:t>
            </a:r>
            <a:r>
              <a:rPr lang="en-US" dirty="0" err="1">
                <a:solidFill>
                  <a:schemeClr val="tx1"/>
                </a:solidFill>
                <a:latin typeface="MathJax_Math-italic"/>
              </a:rPr>
              <a:t>biến</a:t>
            </a:r>
            <a:endParaRPr lang="en-US" dirty="0">
              <a:solidFill>
                <a:schemeClr val="tx1"/>
              </a:solidFill>
              <a:latin typeface="MathJax_Math-italic"/>
            </a:endParaRPr>
          </a:p>
          <a:p>
            <a:pPr indent="-330200">
              <a:lnSpc>
                <a:spcPct val="200000"/>
              </a:lnSpc>
              <a:spcBef>
                <a:spcPts val="1000"/>
              </a:spcBef>
              <a:buClr>
                <a:schemeClr val="dk1"/>
              </a:buClr>
              <a:buSzPts val="1600"/>
            </a:pPr>
            <a:r>
              <a:rPr lang="en-US" altLang="en-US" dirty="0" err="1">
                <a:solidFill>
                  <a:schemeClr val="tx1"/>
                </a:solidFill>
                <a:latin typeface="MathJax_Math-italic"/>
              </a:rPr>
              <a:t>Lớp</a:t>
            </a:r>
            <a:r>
              <a:rPr lang="en-US" altLang="en-US" dirty="0">
                <a:solidFill>
                  <a:schemeClr val="tx1"/>
                </a:solidFill>
                <a:latin typeface="MathJax_Math-italic"/>
              </a:rPr>
              <a:t> Dropout: </a:t>
            </a:r>
            <a:r>
              <a:rPr lang="en-US" altLang="en-US" dirty="0" err="1">
                <a:solidFill>
                  <a:schemeClr val="tx1"/>
                </a:solidFill>
                <a:latin typeface="MathJax_Math-italic"/>
              </a:rPr>
              <a:t>Loại</a:t>
            </a:r>
            <a:r>
              <a:rPr lang="en-US" altLang="en-US" dirty="0">
                <a:solidFill>
                  <a:schemeClr val="tx1"/>
                </a:solidFill>
                <a:latin typeface="MathJax_Math-italic"/>
              </a:rPr>
              <a:t> </a:t>
            </a:r>
            <a:r>
              <a:rPr lang="en-US" altLang="en-US" dirty="0" err="1">
                <a:solidFill>
                  <a:schemeClr val="tx1"/>
                </a:solidFill>
                <a:latin typeface="MathJax_Math-italic"/>
              </a:rPr>
              <a:t>bỏ</a:t>
            </a:r>
            <a:r>
              <a:rPr lang="en-US" altLang="en-US" dirty="0">
                <a:solidFill>
                  <a:schemeClr val="tx1"/>
                </a:solidFill>
                <a:latin typeface="MathJax_Math-italic"/>
              </a:rPr>
              <a:t> </a:t>
            </a:r>
            <a:r>
              <a:rPr lang="en-US" altLang="en-US" dirty="0" err="1">
                <a:solidFill>
                  <a:schemeClr val="tx1"/>
                </a:solidFill>
                <a:latin typeface="MathJax_Math-italic"/>
              </a:rPr>
              <a:t>ngẫu</a:t>
            </a:r>
            <a:r>
              <a:rPr lang="en-US" altLang="en-US" dirty="0">
                <a:solidFill>
                  <a:schemeClr val="tx1"/>
                </a:solidFill>
                <a:latin typeface="MathJax_Math-italic"/>
              </a:rPr>
              <a:t> </a:t>
            </a:r>
            <a:r>
              <a:rPr lang="en-US" altLang="en-US" dirty="0" err="1">
                <a:solidFill>
                  <a:schemeClr val="tx1"/>
                </a:solidFill>
                <a:latin typeface="MathJax_Math-italic"/>
              </a:rPr>
              <a:t>nhiên</a:t>
            </a:r>
            <a:r>
              <a:rPr lang="en-US" altLang="en-US" dirty="0">
                <a:solidFill>
                  <a:schemeClr val="tx1"/>
                </a:solidFill>
                <a:latin typeface="MathJax_Math-italic"/>
              </a:rPr>
              <a:t> 10% </a:t>
            </a:r>
            <a:r>
              <a:rPr lang="en-US" altLang="en-US" dirty="0" err="1">
                <a:solidFill>
                  <a:schemeClr val="tx1"/>
                </a:solidFill>
                <a:latin typeface="MathJax_Math-italic"/>
              </a:rPr>
              <a:t>số</a:t>
            </a:r>
            <a:r>
              <a:rPr lang="en-US" altLang="en-US" dirty="0">
                <a:solidFill>
                  <a:schemeClr val="tx1"/>
                </a:solidFill>
                <a:latin typeface="MathJax_Math-italic"/>
              </a:rPr>
              <a:t> </a:t>
            </a:r>
            <a:r>
              <a:rPr lang="en-US" altLang="en-US" dirty="0" err="1">
                <a:solidFill>
                  <a:schemeClr val="tx1"/>
                </a:solidFill>
                <a:latin typeface="MathJax_Math-italic"/>
              </a:rPr>
              <a:t>neron</a:t>
            </a:r>
            <a:r>
              <a:rPr lang="en-US" altLang="en-US" dirty="0">
                <a:solidFill>
                  <a:schemeClr val="tx1"/>
                </a:solidFill>
                <a:latin typeface="MathJax_Math-italic"/>
              </a:rPr>
              <a:t>, </a:t>
            </a:r>
            <a:r>
              <a:rPr lang="en-US" altLang="en-US" dirty="0" err="1">
                <a:solidFill>
                  <a:schemeClr val="tx1"/>
                </a:solidFill>
                <a:latin typeface="MathJax_Math-italic"/>
              </a:rPr>
              <a:t>phòng</a:t>
            </a:r>
            <a:r>
              <a:rPr lang="en-US" altLang="en-US" dirty="0">
                <a:solidFill>
                  <a:schemeClr val="tx1"/>
                </a:solidFill>
                <a:latin typeface="MathJax_Math-italic"/>
              </a:rPr>
              <a:t> </a:t>
            </a:r>
            <a:r>
              <a:rPr lang="en-US" altLang="en-US" dirty="0" err="1">
                <a:solidFill>
                  <a:schemeClr val="tx1"/>
                </a:solidFill>
                <a:latin typeface="MathJax_Math-italic"/>
              </a:rPr>
              <a:t>ngừa</a:t>
            </a:r>
            <a:r>
              <a:rPr lang="en-US" altLang="en-US" dirty="0">
                <a:solidFill>
                  <a:schemeClr val="tx1"/>
                </a:solidFill>
                <a:latin typeface="MathJax_Math-italic"/>
              </a:rPr>
              <a:t> overfitting</a:t>
            </a:r>
          </a:p>
          <a:p>
            <a:pPr indent="-330200">
              <a:lnSpc>
                <a:spcPct val="200000"/>
              </a:lnSpc>
              <a:spcBef>
                <a:spcPts val="1000"/>
              </a:spcBef>
              <a:buClr>
                <a:schemeClr val="dk1"/>
              </a:buClr>
              <a:buSzPts val="1600"/>
            </a:pPr>
            <a:r>
              <a:rPr kumimoji="0" lang="en-US" altLang="en-US" b="0" i="0" u="none" strike="noStrike" cap="none" normalizeH="0" baseline="0" dirty="0" err="1">
                <a:ln>
                  <a:noFill/>
                </a:ln>
                <a:solidFill>
                  <a:schemeClr val="tx1"/>
                </a:solidFill>
                <a:effectLst/>
                <a:latin typeface="MathJax_Math-italic"/>
              </a:rPr>
              <a:t>Lớp</a:t>
            </a:r>
            <a:r>
              <a:rPr kumimoji="0" lang="en-US" altLang="en-US" b="0" i="0" u="none" strike="noStrike" cap="none" normalizeH="0" baseline="0" dirty="0">
                <a:ln>
                  <a:noFill/>
                </a:ln>
                <a:solidFill>
                  <a:schemeClr val="tx1"/>
                </a:solidFill>
                <a:effectLst/>
                <a:latin typeface="MathJax_Math-italic"/>
              </a:rPr>
              <a:t> Flatten: </a:t>
            </a:r>
            <a:r>
              <a:rPr kumimoji="0" lang="en-US" altLang="en-US" b="0" i="0" u="none" strike="noStrike" cap="none" normalizeH="0" baseline="0" dirty="0" err="1">
                <a:ln>
                  <a:noFill/>
                </a:ln>
                <a:solidFill>
                  <a:schemeClr val="tx1"/>
                </a:solidFill>
                <a:effectLst/>
                <a:latin typeface="MathJax_Math-italic"/>
              </a:rPr>
              <a:t>Chuyển</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đổi</a:t>
            </a:r>
            <a:r>
              <a:rPr kumimoji="0" lang="en-US" altLang="en-US" b="0" i="0" u="none" strike="noStrike" cap="none" normalizeH="0" baseline="0" dirty="0">
                <a:ln>
                  <a:noFill/>
                </a:ln>
                <a:solidFill>
                  <a:schemeClr val="tx1"/>
                </a:solidFill>
                <a:effectLst/>
                <a:latin typeface="MathJax_Math-italic"/>
              </a:rPr>
              <a:t> ma </a:t>
            </a:r>
            <a:r>
              <a:rPr kumimoji="0" lang="en-US" altLang="en-US" b="0" i="0" u="none" strike="noStrike" cap="none" normalizeH="0" baseline="0" dirty="0" err="1">
                <a:ln>
                  <a:noFill/>
                </a:ln>
                <a:solidFill>
                  <a:schemeClr val="tx1"/>
                </a:solidFill>
                <a:effectLst/>
                <a:latin typeface="MathJax_Math-italic"/>
              </a:rPr>
              <a:t>trận</a:t>
            </a:r>
            <a:r>
              <a:rPr kumimoji="0" lang="en-US" altLang="en-US" b="0" i="0" u="none" strike="noStrike" cap="none" normalizeH="0" baseline="0" dirty="0">
                <a:ln>
                  <a:noFill/>
                </a:ln>
                <a:solidFill>
                  <a:schemeClr val="tx1"/>
                </a:solidFill>
                <a:effectLst/>
                <a:latin typeface="MathJax_Math-italic"/>
              </a:rPr>
              <a:t> 3D </a:t>
            </a:r>
            <a:r>
              <a:rPr kumimoji="0" lang="en-US" altLang="en-US" b="0" i="0" u="none" strike="noStrike" cap="none" normalizeH="0" baseline="0" dirty="0" err="1">
                <a:ln>
                  <a:noFill/>
                </a:ln>
                <a:solidFill>
                  <a:schemeClr val="tx1"/>
                </a:solidFill>
                <a:effectLst/>
                <a:latin typeface="MathJax_Math-italic"/>
              </a:rPr>
              <a:t>từ</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các</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lớp</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tích</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chập</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trước</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đó</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thành</a:t>
            </a:r>
            <a:r>
              <a:rPr kumimoji="0" lang="en-US" altLang="en-US"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err="1">
                <a:ln>
                  <a:noFill/>
                </a:ln>
                <a:solidFill>
                  <a:schemeClr val="tx1"/>
                </a:solidFill>
                <a:effectLst/>
                <a:latin typeface="MathJax_Math-italic"/>
              </a:rPr>
              <a:t>mảng</a:t>
            </a:r>
            <a:r>
              <a:rPr kumimoji="0" lang="en-US" altLang="en-US" b="0" i="0" u="none" strike="noStrike" cap="none" normalizeH="0" baseline="0" dirty="0">
                <a:ln>
                  <a:noFill/>
                </a:ln>
                <a:solidFill>
                  <a:schemeClr val="tx1"/>
                </a:solidFill>
                <a:effectLst/>
                <a:latin typeface="MathJax_Math-italic"/>
              </a:rPr>
              <a:t> 1 </a:t>
            </a:r>
            <a:r>
              <a:rPr kumimoji="0" lang="en-US" altLang="en-US" b="0" i="0" u="none" strike="noStrike" cap="none" normalizeH="0" baseline="0" dirty="0" err="1">
                <a:ln>
                  <a:noFill/>
                </a:ln>
                <a:solidFill>
                  <a:schemeClr val="tx1"/>
                </a:solidFill>
                <a:effectLst/>
                <a:latin typeface="MathJax_Math-italic"/>
              </a:rPr>
              <a:t>chiều</a:t>
            </a:r>
            <a:endParaRPr kumimoji="0" lang="en-US" altLang="en-US" b="0" i="0" u="none" strike="noStrike" cap="none" normalizeH="0" baseline="0" dirty="0">
              <a:ln>
                <a:noFill/>
              </a:ln>
              <a:solidFill>
                <a:schemeClr val="tx1"/>
              </a:solidFill>
              <a:effectLst/>
              <a:latin typeface="MathJax_Math-italic"/>
            </a:endParaRPr>
          </a:p>
          <a:p>
            <a:pPr indent="-330200">
              <a:lnSpc>
                <a:spcPct val="200000"/>
              </a:lnSpc>
              <a:spcBef>
                <a:spcPts val="1000"/>
              </a:spcBef>
              <a:buClr>
                <a:schemeClr val="dk1"/>
              </a:buClr>
              <a:buSzPts val="1600"/>
            </a:pPr>
            <a:r>
              <a:rPr lang="en-US" altLang="en-US" dirty="0" err="1">
                <a:solidFill>
                  <a:schemeClr val="tx1"/>
                </a:solidFill>
                <a:latin typeface="MathJax_Math-italic"/>
              </a:rPr>
              <a:t>Lớp</a:t>
            </a:r>
            <a:r>
              <a:rPr lang="en-US" altLang="en-US" dirty="0">
                <a:solidFill>
                  <a:schemeClr val="tx1"/>
                </a:solidFill>
                <a:latin typeface="MathJax_Math-italic"/>
              </a:rPr>
              <a:t> Dense: </a:t>
            </a:r>
            <a:r>
              <a:rPr lang="en-US" altLang="en-US" dirty="0" err="1">
                <a:solidFill>
                  <a:schemeClr val="tx1"/>
                </a:solidFill>
                <a:latin typeface="MathJax_Math-italic"/>
              </a:rPr>
              <a:t>Kết</a:t>
            </a:r>
            <a:r>
              <a:rPr lang="en-US" altLang="en-US" dirty="0">
                <a:solidFill>
                  <a:schemeClr val="tx1"/>
                </a:solidFill>
                <a:latin typeface="MathJax_Math-italic"/>
              </a:rPr>
              <a:t> </a:t>
            </a:r>
            <a:r>
              <a:rPr lang="en-US" altLang="en-US" dirty="0" err="1">
                <a:solidFill>
                  <a:schemeClr val="tx1"/>
                </a:solidFill>
                <a:latin typeface="MathJax_Math-italic"/>
              </a:rPr>
              <a:t>nối</a:t>
            </a:r>
            <a:r>
              <a:rPr lang="en-US" altLang="en-US" dirty="0">
                <a:solidFill>
                  <a:schemeClr val="tx1"/>
                </a:solidFill>
                <a:latin typeface="MathJax_Math-italic"/>
              </a:rPr>
              <a:t> </a:t>
            </a:r>
            <a:r>
              <a:rPr lang="en-US" altLang="en-US" dirty="0" err="1">
                <a:solidFill>
                  <a:schemeClr val="tx1"/>
                </a:solidFill>
                <a:latin typeface="MathJax_Math-italic"/>
              </a:rPr>
              <a:t>đầy</a:t>
            </a:r>
            <a:r>
              <a:rPr lang="en-US" altLang="en-US" dirty="0">
                <a:solidFill>
                  <a:schemeClr val="tx1"/>
                </a:solidFill>
                <a:latin typeface="MathJax_Math-italic"/>
              </a:rPr>
              <a:t> </a:t>
            </a:r>
            <a:r>
              <a:rPr lang="en-US" altLang="en-US" dirty="0" err="1">
                <a:solidFill>
                  <a:schemeClr val="tx1"/>
                </a:solidFill>
                <a:latin typeface="MathJax_Math-italic"/>
              </a:rPr>
              <a:t>đủ</a:t>
            </a:r>
            <a:r>
              <a:rPr lang="en-US" altLang="en-US" dirty="0">
                <a:solidFill>
                  <a:schemeClr val="tx1"/>
                </a:solidFill>
                <a:latin typeface="MathJax_Math-italic"/>
              </a:rPr>
              <a:t> </a:t>
            </a:r>
            <a:r>
              <a:rPr lang="en-US" altLang="en-US" dirty="0" err="1">
                <a:solidFill>
                  <a:schemeClr val="tx1"/>
                </a:solidFill>
                <a:latin typeface="MathJax_Math-italic"/>
              </a:rPr>
              <a:t>với</a:t>
            </a:r>
            <a:r>
              <a:rPr lang="en-US" altLang="en-US" dirty="0">
                <a:solidFill>
                  <a:schemeClr val="tx1"/>
                </a:solidFill>
                <a:latin typeface="MathJax_Math-italic"/>
              </a:rPr>
              <a:t> </a:t>
            </a:r>
            <a:r>
              <a:rPr lang="en-US" altLang="en-US" dirty="0" err="1">
                <a:solidFill>
                  <a:schemeClr val="tx1"/>
                </a:solidFill>
                <a:latin typeface="MathJax_Math-italic"/>
              </a:rPr>
              <a:t>các</a:t>
            </a:r>
            <a:r>
              <a:rPr lang="en-US" altLang="en-US" dirty="0">
                <a:solidFill>
                  <a:schemeClr val="tx1"/>
                </a:solidFill>
                <a:latin typeface="MathJax_Math-italic"/>
              </a:rPr>
              <a:t> </a:t>
            </a:r>
            <a:r>
              <a:rPr lang="en-US" altLang="en-US" dirty="0" err="1">
                <a:solidFill>
                  <a:schemeClr val="tx1"/>
                </a:solidFill>
                <a:latin typeface="MathJax_Math-italic"/>
              </a:rPr>
              <a:t>neron</a:t>
            </a:r>
            <a:r>
              <a:rPr lang="en-US" altLang="en-US" dirty="0">
                <a:solidFill>
                  <a:schemeClr val="tx1"/>
                </a:solidFill>
                <a:latin typeface="MathJax_Math-italic"/>
              </a:rPr>
              <a:t> </a:t>
            </a:r>
            <a:r>
              <a:rPr lang="en-US" altLang="en-US" dirty="0" err="1">
                <a:solidFill>
                  <a:schemeClr val="tx1"/>
                </a:solidFill>
                <a:latin typeface="MathJax_Math-italic"/>
              </a:rPr>
              <a:t>đầu</a:t>
            </a:r>
            <a:r>
              <a:rPr lang="en-US" altLang="en-US" dirty="0">
                <a:solidFill>
                  <a:schemeClr val="tx1"/>
                </a:solidFill>
                <a:latin typeface="MathJax_Math-italic"/>
              </a:rPr>
              <a:t> </a:t>
            </a:r>
            <a:r>
              <a:rPr lang="en-US" altLang="en-US" dirty="0" err="1">
                <a:solidFill>
                  <a:schemeClr val="tx1"/>
                </a:solidFill>
                <a:latin typeface="MathJax_Math-italic"/>
              </a:rPr>
              <a:t>vào</a:t>
            </a:r>
            <a:r>
              <a:rPr lang="en-US" altLang="en-US" dirty="0">
                <a:solidFill>
                  <a:schemeClr val="tx1"/>
                </a:solidFill>
                <a:latin typeface="MathJax_Math-italic"/>
              </a:rPr>
              <a:t> </a:t>
            </a:r>
            <a:r>
              <a:rPr lang="en-US" altLang="en-US" dirty="0" err="1">
                <a:solidFill>
                  <a:schemeClr val="tx1"/>
                </a:solidFill>
                <a:latin typeface="MathJax_Math-italic"/>
              </a:rPr>
              <a:t>và</a:t>
            </a:r>
            <a:r>
              <a:rPr lang="en-US" altLang="en-US" dirty="0">
                <a:solidFill>
                  <a:schemeClr val="tx1"/>
                </a:solidFill>
                <a:latin typeface="MathJax_Math-italic"/>
              </a:rPr>
              <a:t> </a:t>
            </a:r>
            <a:r>
              <a:rPr lang="en-US" altLang="en-US" dirty="0" err="1">
                <a:solidFill>
                  <a:schemeClr val="tx1"/>
                </a:solidFill>
                <a:latin typeface="MathJax_Math-italic"/>
              </a:rPr>
              <a:t>đầu</a:t>
            </a:r>
            <a:r>
              <a:rPr lang="en-US" altLang="en-US" dirty="0">
                <a:solidFill>
                  <a:schemeClr val="tx1"/>
                </a:solidFill>
                <a:latin typeface="MathJax_Math-italic"/>
              </a:rPr>
              <a:t> </a:t>
            </a:r>
            <a:r>
              <a:rPr lang="en-US" altLang="en-US" dirty="0" err="1">
                <a:solidFill>
                  <a:schemeClr val="tx1"/>
                </a:solidFill>
                <a:latin typeface="MathJax_Math-italic"/>
              </a:rPr>
              <a:t>ra</a:t>
            </a:r>
            <a:endParaRPr kumimoji="0" lang="en-US" altLang="en-US" b="0" i="0" u="none" strike="noStrike" cap="none" normalizeH="0" baseline="0" dirty="0">
              <a:ln>
                <a:noFill/>
              </a:ln>
              <a:solidFill>
                <a:schemeClr val="tx1"/>
              </a:solidFill>
              <a:effectLst/>
              <a:latin typeface="MathJax_Math-italic"/>
            </a:endParaRPr>
          </a:p>
        </p:txBody>
      </p:sp>
      <p:sp>
        <p:nvSpPr>
          <p:cNvPr id="8" name="Rectangle 3">
            <a:extLst>
              <a:ext uri="{FF2B5EF4-FFF2-40B4-BE49-F238E27FC236}">
                <a16:creationId xmlns:a16="http://schemas.microsoft.com/office/drawing/2014/main" id="{5A60561C-A245-8ACA-3F65-EA511D35F39A}"/>
              </a:ext>
            </a:extLst>
          </p:cNvPr>
          <p:cNvSpPr>
            <a:spLocks noChangeArrowheads="1"/>
          </p:cNvSpPr>
          <p:nvPr/>
        </p:nvSpPr>
        <p:spPr bwMode="auto">
          <a:xfrm>
            <a:off x="0" y="-292387"/>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latin typeface="MathJax_Math-italic"/>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11042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Nội dung</a:t>
            </a:r>
            <a:endParaRPr dirty="0"/>
          </a:p>
        </p:txBody>
      </p:sp>
      <p:sp>
        <p:nvSpPr>
          <p:cNvPr id="529" name="Google Shape;529;p46"/>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Clr>
                <a:schemeClr val="dk1"/>
              </a:buClr>
              <a:buSzPts val="1100"/>
              <a:buNone/>
            </a:pPr>
            <a:r>
              <a:rPr lang="en-US" sz="2800" dirty="0">
                <a:solidFill>
                  <a:schemeClr val="dk1"/>
                </a:solidFill>
              </a:rPr>
              <a:t>1. 	</a:t>
            </a:r>
            <a:r>
              <a:rPr lang="en-US" sz="2800" dirty="0" err="1">
                <a:solidFill>
                  <a:schemeClr val="dk1"/>
                </a:solidFill>
              </a:rPr>
              <a:t>Giới</a:t>
            </a:r>
            <a:r>
              <a:rPr lang="en-US" sz="2800" dirty="0">
                <a:solidFill>
                  <a:schemeClr val="dk1"/>
                </a:solidFill>
              </a:rPr>
              <a:t> </a:t>
            </a:r>
            <a:r>
              <a:rPr lang="en-US" sz="2800" dirty="0" err="1">
                <a:solidFill>
                  <a:schemeClr val="dk1"/>
                </a:solidFill>
              </a:rPr>
              <a:t>thiệu</a:t>
            </a:r>
            <a:r>
              <a:rPr lang="en-US" sz="2800" dirty="0">
                <a:solidFill>
                  <a:schemeClr val="dk1"/>
                </a:solidFill>
              </a:rPr>
              <a:t> </a:t>
            </a:r>
            <a:r>
              <a:rPr lang="en-US" sz="2800" dirty="0" err="1">
                <a:solidFill>
                  <a:schemeClr val="dk1"/>
                </a:solidFill>
              </a:rPr>
              <a:t>bài</a:t>
            </a:r>
            <a:r>
              <a:rPr lang="en-US" sz="2800" dirty="0">
                <a:solidFill>
                  <a:schemeClr val="dk1"/>
                </a:solidFill>
              </a:rPr>
              <a:t> </a:t>
            </a:r>
            <a:r>
              <a:rPr lang="en-US" sz="2800" dirty="0" err="1">
                <a:solidFill>
                  <a:schemeClr val="dk1"/>
                </a:solidFill>
              </a:rPr>
              <a:t>toán</a:t>
            </a:r>
            <a:endParaRPr lang="en-US" sz="2800" dirty="0">
              <a:solidFill>
                <a:schemeClr val="dk1"/>
              </a:solidFill>
            </a:endParaRPr>
          </a:p>
          <a:p>
            <a:pPr marL="158750" lvl="0" indent="0" algn="l" rtl="0">
              <a:spcBef>
                <a:spcPts val="0"/>
              </a:spcBef>
              <a:spcAft>
                <a:spcPts val="0"/>
              </a:spcAft>
              <a:buClr>
                <a:schemeClr val="dk1"/>
              </a:buClr>
              <a:buSzPts val="1100"/>
              <a:buNone/>
            </a:pPr>
            <a:r>
              <a:rPr lang="en-US" sz="2800" dirty="0">
                <a:solidFill>
                  <a:schemeClr val="dk1"/>
                </a:solidFill>
              </a:rPr>
              <a:t>2.      </a:t>
            </a:r>
            <a:r>
              <a:rPr lang="en-US" sz="2800" dirty="0" err="1">
                <a:solidFill>
                  <a:schemeClr val="dk1"/>
                </a:solidFill>
              </a:rPr>
              <a:t>Thực</a:t>
            </a:r>
            <a:r>
              <a:rPr lang="en-US" sz="2800" dirty="0">
                <a:solidFill>
                  <a:schemeClr val="dk1"/>
                </a:solidFill>
              </a:rPr>
              <a:t> </a:t>
            </a:r>
            <a:r>
              <a:rPr lang="en-US" sz="2800" dirty="0" err="1">
                <a:solidFill>
                  <a:schemeClr val="dk1"/>
                </a:solidFill>
              </a:rPr>
              <a:t>nghiệp</a:t>
            </a:r>
            <a:endParaRPr lang="en-US" sz="2800" dirty="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19998" y="558550"/>
            <a:ext cx="7320675"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Kết</a:t>
            </a:r>
            <a:r>
              <a:rPr lang="en-US" dirty="0"/>
              <a:t> </a:t>
            </a:r>
            <a:r>
              <a:rPr lang="en-US" dirty="0" err="1"/>
              <a:t>quả</a:t>
            </a:r>
            <a:r>
              <a:rPr lang="en-US" dirty="0"/>
              <a:t> </a:t>
            </a:r>
            <a:r>
              <a:rPr lang="en-US" dirty="0" err="1"/>
              <a:t>chạy</a:t>
            </a:r>
            <a:r>
              <a:rPr lang="en-US" dirty="0"/>
              <a:t> </a:t>
            </a:r>
            <a:r>
              <a:rPr lang="en-US" dirty="0" err="1"/>
              <a:t>chương</a:t>
            </a:r>
            <a:r>
              <a:rPr lang="en-US" dirty="0"/>
              <a:t> </a:t>
            </a:r>
            <a:r>
              <a:rPr lang="en-US" dirty="0" err="1"/>
              <a:t>trình</a:t>
            </a:r>
            <a:endParaRPr lang="en-US" dirty="0"/>
          </a:p>
        </p:txBody>
      </p:sp>
      <p:sp>
        <p:nvSpPr>
          <p:cNvPr id="585" name="Google Shape;585;p51"/>
          <p:cNvSpPr txBox="1">
            <a:spLocks noGrp="1"/>
          </p:cNvSpPr>
          <p:nvPr>
            <p:ph type="body" idx="1"/>
          </p:nvPr>
        </p:nvSpPr>
        <p:spPr>
          <a:xfrm>
            <a:off x="719998" y="1962194"/>
            <a:ext cx="6890965" cy="3181306"/>
          </a:xfrm>
          <a:prstGeom prst="rect">
            <a:avLst/>
          </a:prstGeom>
        </p:spPr>
        <p:txBody>
          <a:bodyPr spcFirstLastPara="1" wrap="square" lIns="91425" tIns="91425" rIns="91425" bIns="91425" anchor="ctr" anchorCtr="0">
            <a:noAutofit/>
          </a:bodyPr>
          <a:lstStyle/>
          <a:p>
            <a:pPr marL="127000" indent="0">
              <a:lnSpc>
                <a:spcPct val="200000"/>
              </a:lnSpc>
              <a:spcBef>
                <a:spcPts val="1000"/>
              </a:spcBef>
              <a:buClr>
                <a:schemeClr val="dk1"/>
              </a:buClr>
              <a:buSzPts val="1600"/>
              <a:buNone/>
            </a:pPr>
            <a:endParaRPr lang="en-US" b="0" i="0" u="none" strike="noStrike" dirty="0">
              <a:effectLst/>
              <a:latin typeface="MathJax_Main"/>
            </a:endParaRPr>
          </a:p>
          <a:p>
            <a:pPr indent="-330200">
              <a:lnSpc>
                <a:spcPct val="200000"/>
              </a:lnSpc>
              <a:spcBef>
                <a:spcPts val="1000"/>
              </a:spcBef>
              <a:buClr>
                <a:schemeClr val="dk1"/>
              </a:buClr>
              <a:buSzPts val="1600"/>
            </a:pPr>
            <a:r>
              <a:rPr lang="en-US" b="0" i="0" u="none" strike="noStrike" dirty="0" err="1">
                <a:solidFill>
                  <a:srgbClr val="000000"/>
                </a:solidFill>
                <a:effectLst/>
                <a:latin typeface="MathJax_Math-italic"/>
              </a:rPr>
              <a:t>Việc</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sử</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dụng</a:t>
            </a:r>
            <a:r>
              <a:rPr lang="en-US" b="0" i="0" u="none" strike="noStrike" dirty="0">
                <a:solidFill>
                  <a:srgbClr val="000000"/>
                </a:solidFill>
                <a:effectLst/>
                <a:latin typeface="MathJax_Math-italic"/>
              </a:rPr>
              <a:t> augmentation </a:t>
            </a:r>
            <a:r>
              <a:rPr lang="en-US" b="0" i="0" u="none" strike="noStrike" dirty="0" err="1">
                <a:solidFill>
                  <a:srgbClr val="000000"/>
                </a:solidFill>
                <a:effectLst/>
                <a:latin typeface="MathJax_Math-italic"/>
              </a:rPr>
              <a:t>trong</a:t>
            </a:r>
            <a:r>
              <a:rPr lang="en-US" b="0" i="0" u="none" strike="noStrike" dirty="0">
                <a:solidFill>
                  <a:srgbClr val="000000"/>
                </a:solidFill>
                <a:effectLst/>
                <a:latin typeface="MathJax_Math-italic"/>
              </a:rPr>
              <a:t> CNN </a:t>
            </a:r>
            <a:r>
              <a:rPr lang="en-US" b="0" i="0" u="none" strike="noStrike" dirty="0" err="1">
                <a:solidFill>
                  <a:srgbClr val="000000"/>
                </a:solidFill>
                <a:effectLst/>
                <a:latin typeface="MathJax_Math-italic"/>
              </a:rPr>
              <a:t>sẽ</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giúp</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cải</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thiện</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đáng</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kể</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hiệu</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suất</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của</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mô</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hình</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khi</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tập</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dữ</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liệu</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gốc</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nhỏ</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bằng</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cách</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tránh</a:t>
            </a:r>
            <a:r>
              <a:rPr lang="en-US" b="0" i="0" u="none" strike="noStrike" dirty="0">
                <a:solidFill>
                  <a:srgbClr val="000000"/>
                </a:solidFill>
                <a:effectLst/>
                <a:latin typeface="MathJax_Math-italic"/>
              </a:rPr>
              <a:t> overfitting </a:t>
            </a:r>
            <a:r>
              <a:rPr lang="en-US" b="0" i="0" u="none" strike="noStrike" dirty="0" err="1">
                <a:solidFill>
                  <a:srgbClr val="000000"/>
                </a:solidFill>
                <a:effectLst/>
                <a:latin typeface="MathJax_Math-italic"/>
              </a:rPr>
              <a:t>và</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tăng</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độ</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tổng</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quát</a:t>
            </a:r>
            <a:r>
              <a:rPr lang="en-US" b="0" i="0" u="none" strike="noStrike" dirty="0">
                <a:solidFill>
                  <a:srgbClr val="000000"/>
                </a:solidFill>
                <a:effectLst/>
                <a:latin typeface="MathJax_Math-italic"/>
              </a:rPr>
              <a:t> </a:t>
            </a:r>
            <a:r>
              <a:rPr lang="en-US" b="0" i="0" u="none" strike="noStrike" dirty="0" err="1">
                <a:solidFill>
                  <a:srgbClr val="000000"/>
                </a:solidFill>
                <a:effectLst/>
                <a:latin typeface="MathJax_Math-italic"/>
              </a:rPr>
              <a:t>hóa</a:t>
            </a:r>
            <a:endParaRPr lang="en-US" altLang="en-US" dirty="0">
              <a:solidFill>
                <a:schemeClr val="tx1"/>
              </a:solidFill>
              <a:latin typeface="MathJax_Math-italic"/>
            </a:endParaRPr>
          </a:p>
        </p:txBody>
      </p:sp>
      <p:sp>
        <p:nvSpPr>
          <p:cNvPr id="8" name="Rectangle 3">
            <a:extLst>
              <a:ext uri="{FF2B5EF4-FFF2-40B4-BE49-F238E27FC236}">
                <a16:creationId xmlns:a16="http://schemas.microsoft.com/office/drawing/2014/main" id="{5A60561C-A245-8ACA-3F65-EA511D35F39A}"/>
              </a:ext>
            </a:extLst>
          </p:cNvPr>
          <p:cNvSpPr>
            <a:spLocks noChangeArrowheads="1"/>
          </p:cNvSpPr>
          <p:nvPr/>
        </p:nvSpPr>
        <p:spPr bwMode="auto">
          <a:xfrm>
            <a:off x="0" y="-292387"/>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latin typeface="MathJax_Math-italic"/>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6F1AC05C-ED5F-7732-3DE4-01DF890A4098}"/>
              </a:ext>
            </a:extLst>
          </p:cNvPr>
          <p:cNvGraphicFramePr>
            <a:graphicFrameLocks noGrp="1"/>
          </p:cNvGraphicFramePr>
          <p:nvPr>
            <p:extLst>
              <p:ext uri="{D42A27DB-BD31-4B8C-83A1-F6EECF244321}">
                <p14:modId xmlns:p14="http://schemas.microsoft.com/office/powerpoint/2010/main" val="1181758172"/>
              </p:ext>
            </p:extLst>
          </p:nvPr>
        </p:nvGraphicFramePr>
        <p:xfrm>
          <a:off x="1533037" y="1745673"/>
          <a:ext cx="5389198" cy="1299808"/>
        </p:xfrm>
        <a:graphic>
          <a:graphicData uri="http://schemas.openxmlformats.org/drawingml/2006/table">
            <a:tbl>
              <a:tblPr>
                <a:tableStyleId>{CADD71EC-0D42-47DD-808C-6AF9B3783BE9}</a:tableStyleId>
              </a:tblPr>
              <a:tblGrid>
                <a:gridCol w="1806270">
                  <a:extLst>
                    <a:ext uri="{9D8B030D-6E8A-4147-A177-3AD203B41FA5}">
                      <a16:colId xmlns:a16="http://schemas.microsoft.com/office/drawing/2014/main" val="1296019062"/>
                    </a:ext>
                  </a:extLst>
                </a:gridCol>
                <a:gridCol w="1125217">
                  <a:extLst>
                    <a:ext uri="{9D8B030D-6E8A-4147-A177-3AD203B41FA5}">
                      <a16:colId xmlns:a16="http://schemas.microsoft.com/office/drawing/2014/main" val="3149559010"/>
                    </a:ext>
                  </a:extLst>
                </a:gridCol>
                <a:gridCol w="1465743">
                  <a:extLst>
                    <a:ext uri="{9D8B030D-6E8A-4147-A177-3AD203B41FA5}">
                      <a16:colId xmlns:a16="http://schemas.microsoft.com/office/drawing/2014/main" val="3448743082"/>
                    </a:ext>
                  </a:extLst>
                </a:gridCol>
                <a:gridCol w="991968">
                  <a:extLst>
                    <a:ext uri="{9D8B030D-6E8A-4147-A177-3AD203B41FA5}">
                      <a16:colId xmlns:a16="http://schemas.microsoft.com/office/drawing/2014/main" val="809174919"/>
                    </a:ext>
                  </a:extLst>
                </a:gridCol>
              </a:tblGrid>
              <a:tr h="410466">
                <a:tc>
                  <a:txBody>
                    <a:bodyPr/>
                    <a:lstStyle/>
                    <a:p>
                      <a:pPr algn="ctr" fontAlgn="b"/>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US" sz="1400" u="none" strike="noStrike" dirty="0" err="1">
                          <a:effectLst/>
                          <a:latin typeface="Times New Roman" panose="02020603050405020304" pitchFamily="18" charset="0"/>
                          <a:cs typeface="Times New Roman" panose="02020603050405020304" pitchFamily="18" charset="0"/>
                        </a:rPr>
                        <a:t>Hàm</a:t>
                      </a:r>
                      <a:r>
                        <a:rPr lang="en-US" sz="1400" u="none" strike="noStrike" dirty="0">
                          <a:effectLst/>
                          <a:latin typeface="Times New Roman" panose="02020603050405020304" pitchFamily="18" charset="0"/>
                          <a:cs typeface="Times New Roman" panose="02020603050405020304" pitchFamily="18" charset="0"/>
                        </a:rPr>
                        <a:t> </a:t>
                      </a:r>
                      <a:r>
                        <a:rPr lang="en-US" sz="1400" u="none" strike="noStrike" dirty="0" err="1">
                          <a:effectLst/>
                          <a:latin typeface="Times New Roman" panose="02020603050405020304" pitchFamily="18" charset="0"/>
                          <a:cs typeface="Times New Roman" panose="02020603050405020304" pitchFamily="18" charset="0"/>
                        </a:rPr>
                        <a:t>mất</a:t>
                      </a:r>
                      <a:r>
                        <a:rPr lang="en-US" sz="1400" u="none" strike="noStrike" dirty="0">
                          <a:effectLst/>
                          <a:latin typeface="Times New Roman" panose="02020603050405020304" pitchFamily="18" charset="0"/>
                          <a:cs typeface="Times New Roman" panose="02020603050405020304" pitchFamily="18" charset="0"/>
                        </a:rPr>
                        <a:t> </a:t>
                      </a:r>
                      <a:r>
                        <a:rPr lang="en-US" sz="1400" u="none" strike="noStrike" dirty="0" err="1">
                          <a:effectLst/>
                          <a:latin typeface="Times New Roman" panose="02020603050405020304" pitchFamily="18" charset="0"/>
                          <a:cs typeface="Times New Roman" panose="02020603050405020304" pitchFamily="18" charset="0"/>
                        </a:rPr>
                        <a:t>mát</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Độ chính xác</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Kết quả</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432243197"/>
                  </a:ext>
                </a:extLst>
              </a:tr>
              <a:tr h="444671">
                <a:tc>
                  <a:txBody>
                    <a:bodyPr/>
                    <a:lstStyle/>
                    <a:p>
                      <a:pPr algn="ctr" fontAlgn="b"/>
                      <a:r>
                        <a:rPr lang="en-US" sz="1400" u="none" strike="noStrike" dirty="0" err="1">
                          <a:effectLst/>
                          <a:latin typeface="Times New Roman" panose="02020603050405020304" pitchFamily="18" charset="0"/>
                          <a:cs typeface="Times New Roman" panose="02020603050405020304" pitchFamily="18" charset="0"/>
                        </a:rPr>
                        <a:t>Không</a:t>
                      </a:r>
                      <a:r>
                        <a:rPr lang="en-US" sz="1400" u="none" strike="noStrike" dirty="0">
                          <a:effectLst/>
                          <a:latin typeface="Times New Roman" panose="02020603050405020304" pitchFamily="18" charset="0"/>
                          <a:cs typeface="Times New Roman" panose="02020603050405020304" pitchFamily="18" charset="0"/>
                        </a:rPr>
                        <a:t> </a:t>
                      </a:r>
                      <a:r>
                        <a:rPr lang="en-US" sz="1400" u="none" strike="noStrike" dirty="0" err="1">
                          <a:effectLst/>
                          <a:latin typeface="Times New Roman" panose="02020603050405020304" pitchFamily="18" charset="0"/>
                          <a:cs typeface="Times New Roman" panose="02020603050405020304" pitchFamily="18" charset="0"/>
                        </a:rPr>
                        <a:t>augumentation</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400" u="none" strike="noStrike">
                          <a:effectLst/>
                          <a:latin typeface="Times New Roman" panose="02020603050405020304" pitchFamily="18" charset="0"/>
                          <a:cs typeface="Times New Roman" panose="02020603050405020304" pitchFamily="18" charset="0"/>
                        </a:rPr>
                        <a:t>0.998897552</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400" u="none" strike="noStrike">
                          <a:effectLst/>
                          <a:latin typeface="Times New Roman" panose="02020603050405020304" pitchFamily="18" charset="0"/>
                          <a:cs typeface="Times New Roman" panose="02020603050405020304" pitchFamily="18" charset="0"/>
                        </a:rPr>
                        <a:t>0.733333349</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US" sz="1400" u="none" strike="noStrike">
                          <a:effectLst/>
                          <a:latin typeface="Times New Roman" panose="02020603050405020304" pitchFamily="18" charset="0"/>
                          <a:cs typeface="Times New Roman" panose="02020603050405020304" pitchFamily="18" charset="0"/>
                        </a:rPr>
                        <a:t>22/30</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4178692444"/>
                  </a:ext>
                </a:extLst>
              </a:tr>
              <a:tr h="444671">
                <a:tc>
                  <a:txBody>
                    <a:bodyPr/>
                    <a:lstStyle/>
                    <a:p>
                      <a:pPr algn="ctr" fontAlgn="b"/>
                      <a:r>
                        <a:rPr lang="en-US" sz="1400" u="none" strike="noStrike">
                          <a:effectLst/>
                          <a:latin typeface="Times New Roman" panose="02020603050405020304" pitchFamily="18" charset="0"/>
                          <a:cs typeface="Times New Roman" panose="02020603050405020304" pitchFamily="18" charset="0"/>
                        </a:rPr>
                        <a:t>Có augumentation</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0.382515281</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ctr"/>
                      <a:r>
                        <a:rPr lang="en-US" sz="1400" u="none" strike="noStrike" dirty="0">
                          <a:effectLst/>
                          <a:latin typeface="Times New Roman" panose="02020603050405020304" pitchFamily="18" charset="0"/>
                          <a:cs typeface="Times New Roman" panose="02020603050405020304" pitchFamily="18" charset="0"/>
                        </a:rPr>
                        <a:t>0.866666675</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US" sz="1400" u="none" strike="noStrike" dirty="0">
                          <a:effectLst/>
                          <a:latin typeface="Times New Roman" panose="02020603050405020304" pitchFamily="18" charset="0"/>
                          <a:cs typeface="Times New Roman" panose="02020603050405020304" pitchFamily="18" charset="0"/>
                        </a:rPr>
                        <a:t>26/30</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490688851"/>
                  </a:ext>
                </a:extLst>
              </a:tr>
            </a:tbl>
          </a:graphicData>
        </a:graphic>
      </p:graphicFrame>
    </p:spTree>
    <p:extLst>
      <p:ext uri="{BB962C8B-B14F-4D97-AF65-F5344CB8AC3E}">
        <p14:creationId xmlns:p14="http://schemas.microsoft.com/office/powerpoint/2010/main" val="4195460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19998" y="558550"/>
            <a:ext cx="7320675"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Ứng</a:t>
            </a:r>
            <a:r>
              <a:rPr lang="en-US" dirty="0"/>
              <a:t> </a:t>
            </a:r>
            <a:r>
              <a:rPr lang="en-US" dirty="0" err="1"/>
              <a:t>dụng</a:t>
            </a:r>
            <a:r>
              <a:rPr lang="en-US" dirty="0"/>
              <a:t> </a:t>
            </a:r>
            <a:r>
              <a:rPr lang="en-US" dirty="0" err="1"/>
              <a:t>thực</a:t>
            </a:r>
            <a:r>
              <a:rPr lang="en-US" dirty="0"/>
              <a:t> </a:t>
            </a:r>
            <a:r>
              <a:rPr lang="en-US" dirty="0" err="1"/>
              <a:t>tế</a:t>
            </a:r>
            <a:endParaRPr lang="en-US" dirty="0"/>
          </a:p>
        </p:txBody>
      </p:sp>
      <p:sp>
        <p:nvSpPr>
          <p:cNvPr id="585" name="Google Shape;585;p51"/>
          <p:cNvSpPr txBox="1">
            <a:spLocks noGrp="1"/>
          </p:cNvSpPr>
          <p:nvPr>
            <p:ph type="body" idx="1"/>
          </p:nvPr>
        </p:nvSpPr>
        <p:spPr>
          <a:xfrm>
            <a:off x="719998" y="239193"/>
            <a:ext cx="6890965" cy="3181306"/>
          </a:xfrm>
          <a:prstGeom prst="rect">
            <a:avLst/>
          </a:prstGeom>
        </p:spPr>
        <p:txBody>
          <a:bodyPr spcFirstLastPara="1" wrap="square" lIns="91425" tIns="91425" rIns="91425" bIns="91425" anchor="ctr" anchorCtr="0">
            <a:noAutofit/>
          </a:bodyPr>
          <a:lstStyle/>
          <a:p>
            <a:pPr indent="-330200">
              <a:lnSpc>
                <a:spcPct val="200000"/>
              </a:lnSpc>
              <a:spcBef>
                <a:spcPts val="1000"/>
              </a:spcBef>
              <a:buClr>
                <a:schemeClr val="dk1"/>
              </a:buClr>
              <a:buSzPts val="1600"/>
            </a:pPr>
            <a:r>
              <a:rPr lang="en-US" altLang="en-US" dirty="0">
                <a:solidFill>
                  <a:schemeClr val="tx1"/>
                </a:solidFill>
                <a:latin typeface="MathJax_Math-italic"/>
              </a:rPr>
              <a:t>Giao </a:t>
            </a:r>
            <a:r>
              <a:rPr lang="en-US" altLang="en-US" dirty="0" err="1">
                <a:solidFill>
                  <a:schemeClr val="tx1"/>
                </a:solidFill>
                <a:latin typeface="MathJax_Math-italic"/>
              </a:rPr>
              <a:t>diện</a:t>
            </a:r>
            <a:r>
              <a:rPr lang="en-US" altLang="en-US" dirty="0">
                <a:solidFill>
                  <a:schemeClr val="tx1"/>
                </a:solidFill>
                <a:latin typeface="MathJax_Math-italic"/>
              </a:rPr>
              <a:t> web </a:t>
            </a:r>
            <a:r>
              <a:rPr lang="en-US" altLang="en-US" dirty="0" err="1">
                <a:solidFill>
                  <a:schemeClr val="tx1"/>
                </a:solidFill>
                <a:latin typeface="MathJax_Math-italic"/>
              </a:rPr>
              <a:t>màn</a:t>
            </a:r>
            <a:r>
              <a:rPr lang="en-US" altLang="en-US" dirty="0">
                <a:solidFill>
                  <a:schemeClr val="tx1"/>
                </a:solidFill>
                <a:latin typeface="MathJax_Math-italic"/>
              </a:rPr>
              <a:t> import</a:t>
            </a:r>
          </a:p>
        </p:txBody>
      </p:sp>
      <p:sp>
        <p:nvSpPr>
          <p:cNvPr id="8" name="Rectangle 3">
            <a:extLst>
              <a:ext uri="{FF2B5EF4-FFF2-40B4-BE49-F238E27FC236}">
                <a16:creationId xmlns:a16="http://schemas.microsoft.com/office/drawing/2014/main" id="{5A60561C-A245-8ACA-3F65-EA511D35F39A}"/>
              </a:ext>
            </a:extLst>
          </p:cNvPr>
          <p:cNvSpPr>
            <a:spLocks noChangeArrowheads="1"/>
          </p:cNvSpPr>
          <p:nvPr/>
        </p:nvSpPr>
        <p:spPr bwMode="auto">
          <a:xfrm>
            <a:off x="0" y="-292387"/>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latin typeface="MathJax_Math-italic"/>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220" name="Picture 4">
            <a:extLst>
              <a:ext uri="{FF2B5EF4-FFF2-40B4-BE49-F238E27FC236}">
                <a16:creationId xmlns:a16="http://schemas.microsoft.com/office/drawing/2014/main" id="{973E615B-8C2F-AFB8-ABB3-2D5503A33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4975" y="2209800"/>
            <a:ext cx="573405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69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19998" y="558550"/>
            <a:ext cx="7320675"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Ứng</a:t>
            </a:r>
            <a:r>
              <a:rPr lang="en-US" dirty="0"/>
              <a:t> </a:t>
            </a:r>
            <a:r>
              <a:rPr lang="en-US" dirty="0" err="1"/>
              <a:t>dụng</a:t>
            </a:r>
            <a:r>
              <a:rPr lang="en-US" dirty="0"/>
              <a:t> </a:t>
            </a:r>
            <a:r>
              <a:rPr lang="en-US" dirty="0" err="1"/>
              <a:t>thực</a:t>
            </a:r>
            <a:r>
              <a:rPr lang="en-US" dirty="0"/>
              <a:t> </a:t>
            </a:r>
            <a:r>
              <a:rPr lang="en-US" dirty="0" err="1"/>
              <a:t>tế</a:t>
            </a:r>
            <a:endParaRPr lang="en-US" dirty="0"/>
          </a:p>
        </p:txBody>
      </p:sp>
      <p:sp>
        <p:nvSpPr>
          <p:cNvPr id="585" name="Google Shape;585;p51"/>
          <p:cNvSpPr txBox="1">
            <a:spLocks noGrp="1"/>
          </p:cNvSpPr>
          <p:nvPr>
            <p:ph type="body" idx="1"/>
          </p:nvPr>
        </p:nvSpPr>
        <p:spPr>
          <a:xfrm>
            <a:off x="719998" y="239193"/>
            <a:ext cx="6890965" cy="3181306"/>
          </a:xfrm>
          <a:prstGeom prst="rect">
            <a:avLst/>
          </a:prstGeom>
        </p:spPr>
        <p:txBody>
          <a:bodyPr spcFirstLastPara="1" wrap="square" lIns="91425" tIns="91425" rIns="91425" bIns="91425" anchor="ctr" anchorCtr="0">
            <a:noAutofit/>
          </a:bodyPr>
          <a:lstStyle/>
          <a:p>
            <a:pPr indent="-330200">
              <a:lnSpc>
                <a:spcPct val="200000"/>
              </a:lnSpc>
              <a:spcBef>
                <a:spcPts val="1000"/>
              </a:spcBef>
              <a:buClr>
                <a:schemeClr val="dk1"/>
              </a:buClr>
              <a:buSzPts val="1600"/>
            </a:pPr>
            <a:r>
              <a:rPr lang="en-US" altLang="en-US" dirty="0">
                <a:solidFill>
                  <a:schemeClr val="tx1"/>
                </a:solidFill>
                <a:latin typeface="MathJax_Math-italic"/>
              </a:rPr>
              <a:t>Giao </a:t>
            </a:r>
            <a:r>
              <a:rPr lang="en-US" altLang="en-US" dirty="0" err="1">
                <a:solidFill>
                  <a:schemeClr val="tx1"/>
                </a:solidFill>
                <a:latin typeface="MathJax_Math-italic"/>
              </a:rPr>
              <a:t>diện</a:t>
            </a:r>
            <a:r>
              <a:rPr lang="en-US" altLang="en-US" dirty="0">
                <a:solidFill>
                  <a:schemeClr val="tx1"/>
                </a:solidFill>
                <a:latin typeface="MathJax_Math-italic"/>
              </a:rPr>
              <a:t> web </a:t>
            </a:r>
            <a:r>
              <a:rPr lang="en-US" altLang="en-US" dirty="0" err="1">
                <a:solidFill>
                  <a:schemeClr val="tx1"/>
                </a:solidFill>
                <a:latin typeface="MathJax_Math-italic"/>
              </a:rPr>
              <a:t>màn</a:t>
            </a:r>
            <a:r>
              <a:rPr lang="en-US" altLang="en-US" dirty="0">
                <a:solidFill>
                  <a:schemeClr val="tx1"/>
                </a:solidFill>
                <a:latin typeface="MathJax_Math-italic"/>
              </a:rPr>
              <a:t> result</a:t>
            </a:r>
          </a:p>
        </p:txBody>
      </p:sp>
      <p:sp>
        <p:nvSpPr>
          <p:cNvPr id="8" name="Rectangle 3">
            <a:extLst>
              <a:ext uri="{FF2B5EF4-FFF2-40B4-BE49-F238E27FC236}">
                <a16:creationId xmlns:a16="http://schemas.microsoft.com/office/drawing/2014/main" id="{5A60561C-A245-8ACA-3F65-EA511D35F39A}"/>
              </a:ext>
            </a:extLst>
          </p:cNvPr>
          <p:cNvSpPr>
            <a:spLocks noChangeArrowheads="1"/>
          </p:cNvSpPr>
          <p:nvPr/>
        </p:nvSpPr>
        <p:spPr bwMode="auto">
          <a:xfrm>
            <a:off x="0" y="-292387"/>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latin typeface="MathJax_Math-italic"/>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4" name="Picture 4">
            <a:extLst>
              <a:ext uri="{FF2B5EF4-FFF2-40B4-BE49-F238E27FC236}">
                <a16:creationId xmlns:a16="http://schemas.microsoft.com/office/drawing/2014/main" id="{9E8CB570-134F-86FE-FA87-951A9A372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913" y="2209800"/>
            <a:ext cx="573405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466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5"/>
          <p:cNvSpPr txBox="1">
            <a:spLocks noGrp="1"/>
          </p:cNvSpPr>
          <p:nvPr>
            <p:ph type="ctrTitle"/>
          </p:nvPr>
        </p:nvSpPr>
        <p:spPr>
          <a:xfrm>
            <a:off x="1397700" y="929513"/>
            <a:ext cx="6348600" cy="266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dirty="0"/>
              <a:t>Cảm ơn thầy cô đã chú ý lắng nghe!</a:t>
            </a:r>
          </a:p>
        </p:txBody>
      </p:sp>
      <p:sp>
        <p:nvSpPr>
          <p:cNvPr id="523" name="Google Shape;523;p45"/>
          <p:cNvSpPr txBox="1">
            <a:spLocks noGrp="1"/>
          </p:cNvSpPr>
          <p:nvPr>
            <p:ph type="subTitle" idx="1"/>
          </p:nvPr>
        </p:nvSpPr>
        <p:spPr>
          <a:xfrm>
            <a:off x="1549190" y="3379050"/>
            <a:ext cx="5766010" cy="4367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Sinh viên trình bày: Trần Chí Tuấn</a:t>
            </a:r>
            <a:endParaRPr dirty="0"/>
          </a:p>
        </p:txBody>
      </p:sp>
    </p:spTree>
    <p:extLst>
      <p:ext uri="{BB962C8B-B14F-4D97-AF65-F5344CB8AC3E}">
        <p14:creationId xmlns:p14="http://schemas.microsoft.com/office/powerpoint/2010/main" val="4051684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9"/>
          <p:cNvSpPr txBox="1">
            <a:spLocks noGrp="1"/>
          </p:cNvSpPr>
          <p:nvPr>
            <p:ph type="title"/>
          </p:nvPr>
        </p:nvSpPr>
        <p:spPr>
          <a:xfrm>
            <a:off x="1603200" y="2191500"/>
            <a:ext cx="5937600" cy="14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Giới thiệu bài toán</a:t>
            </a:r>
            <a:endParaRPr sz="3600" b="1" dirty="0">
              <a:latin typeface="Merriweather"/>
              <a:ea typeface="Merriweather"/>
              <a:cs typeface="Merriweather"/>
              <a:sym typeface="Merriweather"/>
            </a:endParaRPr>
          </a:p>
        </p:txBody>
      </p:sp>
      <p:sp>
        <p:nvSpPr>
          <p:cNvPr id="572" name="Google Shape;572;p49"/>
          <p:cNvSpPr txBox="1">
            <a:spLocks noGrp="1"/>
          </p:cNvSpPr>
          <p:nvPr>
            <p:ph type="title" idx="2"/>
          </p:nvPr>
        </p:nvSpPr>
        <p:spPr>
          <a:xfrm>
            <a:off x="3144750" y="905975"/>
            <a:ext cx="2854500" cy="11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extLst>
      <p:ext uri="{BB962C8B-B14F-4D97-AF65-F5344CB8AC3E}">
        <p14:creationId xmlns:p14="http://schemas.microsoft.com/office/powerpoint/2010/main" val="2008094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20000" y="558550"/>
            <a:ext cx="5623200"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Bài</a:t>
            </a:r>
            <a:r>
              <a:rPr lang="en-US" dirty="0"/>
              <a:t> </a:t>
            </a:r>
            <a:r>
              <a:rPr lang="en-US" dirty="0" err="1"/>
              <a:t>toán</a:t>
            </a:r>
            <a:r>
              <a:rPr lang="en-US" dirty="0"/>
              <a:t> </a:t>
            </a:r>
            <a:r>
              <a:rPr lang="en-US" dirty="0" err="1"/>
              <a:t>bệnh</a:t>
            </a:r>
            <a:r>
              <a:rPr lang="en-US" dirty="0"/>
              <a:t> </a:t>
            </a:r>
            <a:r>
              <a:rPr lang="en-US" dirty="0" err="1"/>
              <a:t>lá</a:t>
            </a:r>
            <a:r>
              <a:rPr lang="en-US" dirty="0"/>
              <a:t> </a:t>
            </a:r>
            <a:r>
              <a:rPr lang="en-US" dirty="0" err="1"/>
              <a:t>lúa</a:t>
            </a:r>
            <a:endParaRPr lang="en-US" dirty="0"/>
          </a:p>
        </p:txBody>
      </p:sp>
      <p:sp>
        <p:nvSpPr>
          <p:cNvPr id="585" name="Google Shape;585;p51"/>
          <p:cNvSpPr txBox="1">
            <a:spLocks noGrp="1"/>
          </p:cNvSpPr>
          <p:nvPr>
            <p:ph type="body" idx="1"/>
          </p:nvPr>
        </p:nvSpPr>
        <p:spPr>
          <a:xfrm>
            <a:off x="720000" y="1093666"/>
            <a:ext cx="7585170" cy="349128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 dirty="0">
              <a:solidFill>
                <a:schemeClr val="dk1"/>
              </a:solidFill>
            </a:endParaRPr>
          </a:p>
          <a:p>
            <a:pPr marL="457200" lvl="0" indent="-330200" algn="l" rtl="0">
              <a:lnSpc>
                <a:spcPct val="200000"/>
              </a:lnSpc>
              <a:spcBef>
                <a:spcPts val="1000"/>
              </a:spcBef>
              <a:spcAft>
                <a:spcPts val="0"/>
              </a:spcAft>
              <a:buClr>
                <a:schemeClr val="dk1"/>
              </a:buClr>
              <a:buSzPts val="1600"/>
              <a:buChar char="●"/>
            </a:pPr>
            <a:r>
              <a:rPr lang="en-US" dirty="0" err="1">
                <a:solidFill>
                  <a:schemeClr val="dk1"/>
                </a:solidFill>
              </a:rPr>
              <a:t>Áp</a:t>
            </a:r>
            <a:r>
              <a:rPr lang="en-US" dirty="0">
                <a:solidFill>
                  <a:schemeClr val="dk1"/>
                </a:solidFill>
              </a:rPr>
              <a:t> </a:t>
            </a:r>
            <a:r>
              <a:rPr lang="en-US" dirty="0" err="1">
                <a:solidFill>
                  <a:schemeClr val="dk1"/>
                </a:solidFill>
              </a:rPr>
              <a:t>dụng</a:t>
            </a:r>
            <a:r>
              <a:rPr lang="en-US" dirty="0">
                <a:solidFill>
                  <a:schemeClr val="dk1"/>
                </a:solidFill>
              </a:rPr>
              <a:t> khoa </a:t>
            </a:r>
            <a:r>
              <a:rPr lang="en-US" dirty="0" err="1">
                <a:solidFill>
                  <a:schemeClr val="dk1"/>
                </a:solidFill>
              </a:rPr>
              <a:t>học</a:t>
            </a:r>
            <a:r>
              <a:rPr lang="en-US" dirty="0">
                <a:solidFill>
                  <a:schemeClr val="dk1"/>
                </a:solidFill>
              </a:rPr>
              <a:t> </a:t>
            </a:r>
            <a:r>
              <a:rPr lang="en-US" dirty="0" err="1">
                <a:solidFill>
                  <a:schemeClr val="dk1"/>
                </a:solidFill>
              </a:rPr>
              <a:t>kĩ</a:t>
            </a:r>
            <a:r>
              <a:rPr lang="en-US" dirty="0">
                <a:solidFill>
                  <a:schemeClr val="dk1"/>
                </a:solidFill>
              </a:rPr>
              <a:t> </a:t>
            </a:r>
            <a:r>
              <a:rPr lang="en-US" dirty="0" err="1">
                <a:solidFill>
                  <a:schemeClr val="dk1"/>
                </a:solidFill>
              </a:rPr>
              <a:t>thuật</a:t>
            </a:r>
            <a:r>
              <a:rPr lang="en-US" dirty="0">
                <a:solidFill>
                  <a:schemeClr val="dk1"/>
                </a:solidFill>
              </a:rPr>
              <a:t> </a:t>
            </a:r>
            <a:r>
              <a:rPr lang="en-US" dirty="0" err="1">
                <a:solidFill>
                  <a:schemeClr val="dk1"/>
                </a:solidFill>
              </a:rPr>
              <a:t>trong</a:t>
            </a:r>
            <a:r>
              <a:rPr lang="en-US" dirty="0">
                <a:solidFill>
                  <a:schemeClr val="dk1"/>
                </a:solidFill>
              </a:rPr>
              <a:t> </a:t>
            </a:r>
            <a:r>
              <a:rPr lang="en-US" dirty="0" err="1">
                <a:solidFill>
                  <a:schemeClr val="dk1"/>
                </a:solidFill>
              </a:rPr>
              <a:t>phát</a:t>
            </a:r>
            <a:r>
              <a:rPr lang="en-US" dirty="0">
                <a:solidFill>
                  <a:schemeClr val="dk1"/>
                </a:solidFill>
              </a:rPr>
              <a:t> </a:t>
            </a:r>
            <a:r>
              <a:rPr lang="en-US" dirty="0" err="1">
                <a:solidFill>
                  <a:schemeClr val="dk1"/>
                </a:solidFill>
              </a:rPr>
              <a:t>triển</a:t>
            </a:r>
            <a:r>
              <a:rPr lang="en-US" dirty="0">
                <a:solidFill>
                  <a:schemeClr val="dk1"/>
                </a:solidFill>
              </a:rPr>
              <a:t> </a:t>
            </a:r>
            <a:r>
              <a:rPr lang="en-US" dirty="0" err="1">
                <a:solidFill>
                  <a:schemeClr val="dk1"/>
                </a:solidFill>
              </a:rPr>
              <a:t>nông</a:t>
            </a:r>
            <a:r>
              <a:rPr lang="en-US" dirty="0">
                <a:solidFill>
                  <a:schemeClr val="dk1"/>
                </a:solidFill>
              </a:rPr>
              <a:t> </a:t>
            </a:r>
            <a:r>
              <a:rPr lang="en-US" dirty="0" err="1">
                <a:solidFill>
                  <a:schemeClr val="dk1"/>
                </a:solidFill>
              </a:rPr>
              <a:t>nghiệp</a:t>
            </a:r>
            <a:r>
              <a:rPr lang="en-US" dirty="0">
                <a:solidFill>
                  <a:schemeClr val="dk1"/>
                </a:solidFill>
              </a:rPr>
              <a:t> </a:t>
            </a:r>
            <a:r>
              <a:rPr lang="en-US" dirty="0" err="1">
                <a:solidFill>
                  <a:schemeClr val="dk1"/>
                </a:solidFill>
              </a:rPr>
              <a:t>đang</a:t>
            </a:r>
            <a:r>
              <a:rPr lang="en-US" dirty="0">
                <a:solidFill>
                  <a:schemeClr val="dk1"/>
                </a:solidFill>
              </a:rPr>
              <a:t> </a:t>
            </a:r>
            <a:r>
              <a:rPr lang="en-US" dirty="0" err="1">
                <a:solidFill>
                  <a:schemeClr val="dk1"/>
                </a:solidFill>
              </a:rPr>
              <a:t>là</a:t>
            </a:r>
            <a:r>
              <a:rPr lang="en-US" dirty="0">
                <a:solidFill>
                  <a:schemeClr val="dk1"/>
                </a:solidFill>
              </a:rPr>
              <a:t> </a:t>
            </a:r>
            <a:r>
              <a:rPr lang="en-US" dirty="0" err="1">
                <a:solidFill>
                  <a:schemeClr val="dk1"/>
                </a:solidFill>
              </a:rPr>
              <a:t>một</a:t>
            </a:r>
            <a:r>
              <a:rPr lang="en-US" dirty="0">
                <a:solidFill>
                  <a:schemeClr val="dk1"/>
                </a:solidFill>
              </a:rPr>
              <a:t> </a:t>
            </a:r>
            <a:r>
              <a:rPr lang="en-US" dirty="0" err="1">
                <a:solidFill>
                  <a:schemeClr val="dk1"/>
                </a:solidFill>
              </a:rPr>
              <a:t>lĩnh</a:t>
            </a:r>
            <a:r>
              <a:rPr lang="en-US" dirty="0">
                <a:solidFill>
                  <a:schemeClr val="dk1"/>
                </a:solidFill>
              </a:rPr>
              <a:t> </a:t>
            </a:r>
            <a:r>
              <a:rPr lang="en-US" dirty="0" err="1">
                <a:solidFill>
                  <a:schemeClr val="dk1"/>
                </a:solidFill>
              </a:rPr>
              <a:t>vực</a:t>
            </a:r>
            <a:r>
              <a:rPr lang="en-US" dirty="0">
                <a:solidFill>
                  <a:schemeClr val="dk1"/>
                </a:solidFill>
              </a:rPr>
              <a:t> </a:t>
            </a:r>
            <a:r>
              <a:rPr lang="en-US" dirty="0" err="1">
                <a:solidFill>
                  <a:schemeClr val="dk1"/>
                </a:solidFill>
              </a:rPr>
              <a:t>nghiên</a:t>
            </a:r>
            <a:r>
              <a:rPr lang="en-US" dirty="0">
                <a:solidFill>
                  <a:schemeClr val="dk1"/>
                </a:solidFill>
              </a:rPr>
              <a:t> </a:t>
            </a:r>
            <a:r>
              <a:rPr lang="en-US" dirty="0" err="1">
                <a:solidFill>
                  <a:schemeClr val="dk1"/>
                </a:solidFill>
              </a:rPr>
              <a:t>cứu</a:t>
            </a:r>
            <a:r>
              <a:rPr lang="en-US" dirty="0">
                <a:solidFill>
                  <a:schemeClr val="dk1"/>
                </a:solidFill>
              </a:rPr>
              <a:t> </a:t>
            </a:r>
            <a:r>
              <a:rPr lang="en-US" dirty="0" err="1">
                <a:solidFill>
                  <a:schemeClr val="dk1"/>
                </a:solidFill>
              </a:rPr>
              <a:t>mới</a:t>
            </a:r>
            <a:r>
              <a:rPr lang="en-US" dirty="0">
                <a:solidFill>
                  <a:schemeClr val="dk1"/>
                </a:solidFill>
              </a:rPr>
              <a:t> </a:t>
            </a:r>
            <a:r>
              <a:rPr lang="en-US" dirty="0" err="1">
                <a:solidFill>
                  <a:schemeClr val="dk1"/>
                </a:solidFill>
              </a:rPr>
              <a:t>phù</a:t>
            </a:r>
            <a:r>
              <a:rPr lang="en-US" dirty="0">
                <a:solidFill>
                  <a:schemeClr val="dk1"/>
                </a:solidFill>
              </a:rPr>
              <a:t> </a:t>
            </a:r>
            <a:r>
              <a:rPr lang="en-US" dirty="0" err="1">
                <a:solidFill>
                  <a:schemeClr val="dk1"/>
                </a:solidFill>
              </a:rPr>
              <a:t>hợp</a:t>
            </a:r>
            <a:r>
              <a:rPr lang="en-US" dirty="0">
                <a:solidFill>
                  <a:schemeClr val="dk1"/>
                </a:solidFill>
              </a:rPr>
              <a:t> </a:t>
            </a:r>
            <a:r>
              <a:rPr lang="en-US" dirty="0" err="1">
                <a:solidFill>
                  <a:schemeClr val="dk1"/>
                </a:solidFill>
              </a:rPr>
              <a:t>với</a:t>
            </a:r>
            <a:r>
              <a:rPr lang="en-US" dirty="0">
                <a:solidFill>
                  <a:schemeClr val="dk1"/>
                </a:solidFill>
              </a:rPr>
              <a:t> </a:t>
            </a:r>
            <a:r>
              <a:rPr lang="en-US" dirty="0" err="1">
                <a:solidFill>
                  <a:schemeClr val="dk1"/>
                </a:solidFill>
              </a:rPr>
              <a:t>thời</a:t>
            </a:r>
            <a:r>
              <a:rPr lang="en-US" dirty="0">
                <a:solidFill>
                  <a:schemeClr val="dk1"/>
                </a:solidFill>
              </a:rPr>
              <a:t> </a:t>
            </a:r>
            <a:r>
              <a:rPr lang="en-US" dirty="0" err="1">
                <a:solidFill>
                  <a:schemeClr val="dk1"/>
                </a:solidFill>
              </a:rPr>
              <a:t>đại</a:t>
            </a:r>
            <a:r>
              <a:rPr lang="en-US" dirty="0">
                <a:solidFill>
                  <a:schemeClr val="dk1"/>
                </a:solidFill>
              </a:rPr>
              <a:t> </a:t>
            </a:r>
            <a:r>
              <a:rPr lang="en-US" dirty="0" err="1">
                <a:solidFill>
                  <a:schemeClr val="dk1"/>
                </a:solidFill>
              </a:rPr>
              <a:t>và</a:t>
            </a:r>
            <a:r>
              <a:rPr lang="en-US" dirty="0">
                <a:solidFill>
                  <a:schemeClr val="dk1"/>
                </a:solidFill>
              </a:rPr>
              <a:t> xu </a:t>
            </a:r>
            <a:r>
              <a:rPr lang="en-US" dirty="0" err="1">
                <a:solidFill>
                  <a:schemeClr val="dk1"/>
                </a:solidFill>
              </a:rPr>
              <a:t>hướng</a:t>
            </a:r>
            <a:r>
              <a:rPr lang="en-US" dirty="0">
                <a:solidFill>
                  <a:schemeClr val="dk1"/>
                </a:solidFill>
              </a:rPr>
              <a:t> </a:t>
            </a:r>
            <a:r>
              <a:rPr lang="en-US" dirty="0" err="1">
                <a:solidFill>
                  <a:schemeClr val="dk1"/>
                </a:solidFill>
              </a:rPr>
              <a:t>phát</a:t>
            </a:r>
            <a:r>
              <a:rPr lang="en-US" dirty="0">
                <a:solidFill>
                  <a:schemeClr val="dk1"/>
                </a:solidFill>
              </a:rPr>
              <a:t> </a:t>
            </a:r>
            <a:r>
              <a:rPr lang="en-US" dirty="0" err="1">
                <a:solidFill>
                  <a:schemeClr val="dk1"/>
                </a:solidFill>
              </a:rPr>
              <a:t>triển</a:t>
            </a:r>
            <a:r>
              <a:rPr lang="en-US" dirty="0">
                <a:solidFill>
                  <a:schemeClr val="dk1"/>
                </a:solidFill>
              </a:rPr>
              <a:t> </a:t>
            </a:r>
            <a:r>
              <a:rPr lang="en-US" dirty="0" err="1">
                <a:solidFill>
                  <a:schemeClr val="dk1"/>
                </a:solidFill>
              </a:rPr>
              <a:t>ngày</a:t>
            </a:r>
            <a:r>
              <a:rPr lang="en-US" dirty="0">
                <a:solidFill>
                  <a:schemeClr val="dk1"/>
                </a:solidFill>
              </a:rPr>
              <a:t> nay</a:t>
            </a:r>
            <a:endParaRPr lang="en" dirty="0">
              <a:solidFill>
                <a:schemeClr val="dk1"/>
              </a:solidFill>
            </a:endParaRPr>
          </a:p>
          <a:p>
            <a:pPr marL="457200" lvl="0" indent="-330200" algn="l" rtl="0">
              <a:lnSpc>
                <a:spcPct val="200000"/>
              </a:lnSpc>
              <a:spcBef>
                <a:spcPts val="1000"/>
              </a:spcBef>
              <a:spcAft>
                <a:spcPts val="0"/>
              </a:spcAft>
              <a:buClr>
                <a:schemeClr val="dk1"/>
              </a:buClr>
              <a:buSzPts val="1600"/>
              <a:buChar char="●"/>
            </a:pPr>
            <a:r>
              <a:rPr lang="en" dirty="0">
                <a:solidFill>
                  <a:schemeClr val="dk1"/>
                </a:solidFill>
                <a:latin typeface="Didact Gothic" panose="00000500000000000000" pitchFamily="2" charset="0"/>
              </a:rPr>
              <a:t>Vấn đề đặt ra là cần phải tạo ra được một mô hình có thể phát hiện được các loại bệnh trên lá lúa bằng các thuật toán học máy</a:t>
            </a:r>
          </a:p>
          <a:p>
            <a:pPr marL="457200" lvl="0" indent="-330200" algn="l" rtl="0">
              <a:lnSpc>
                <a:spcPct val="200000"/>
              </a:lnSpc>
              <a:spcBef>
                <a:spcPts val="1000"/>
              </a:spcBef>
              <a:spcAft>
                <a:spcPts val="0"/>
              </a:spcAft>
              <a:buClr>
                <a:schemeClr val="dk1"/>
              </a:buClr>
              <a:buSzPts val="1600"/>
              <a:buChar char="●"/>
            </a:pPr>
            <a:r>
              <a:rPr lang="en" dirty="0">
                <a:solidFill>
                  <a:schemeClr val="dk1"/>
                </a:solidFill>
                <a:latin typeface="Didact Gothic" panose="00000500000000000000" pitchFamily="2" charset="0"/>
              </a:rPr>
              <a:t>Dữ liệu được thu thập từ kho dữ liệu lưu trữ học máy của UCI</a:t>
            </a:r>
            <a:endParaRPr lang="en-US" dirty="0">
              <a:solidFill>
                <a:srgbClr val="000000"/>
              </a:solidFill>
              <a:latin typeface="Didact Gothic" panose="00000500000000000000" pitchFamily="2" charset="0"/>
            </a:endParaRPr>
          </a:p>
        </p:txBody>
      </p:sp>
    </p:spTree>
    <p:extLst>
      <p:ext uri="{BB962C8B-B14F-4D97-AF65-F5344CB8AC3E}">
        <p14:creationId xmlns:p14="http://schemas.microsoft.com/office/powerpoint/2010/main" val="185251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20000" y="226041"/>
            <a:ext cx="5623200"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Bài</a:t>
            </a:r>
            <a:r>
              <a:rPr lang="en-US" dirty="0"/>
              <a:t> </a:t>
            </a:r>
            <a:r>
              <a:rPr lang="en-US" dirty="0" err="1"/>
              <a:t>toán</a:t>
            </a:r>
            <a:r>
              <a:rPr lang="en-US" dirty="0"/>
              <a:t> </a:t>
            </a:r>
            <a:r>
              <a:rPr lang="en-US" dirty="0" err="1"/>
              <a:t>bệnh</a:t>
            </a:r>
            <a:r>
              <a:rPr lang="en-US" dirty="0"/>
              <a:t> </a:t>
            </a:r>
            <a:r>
              <a:rPr lang="en-US" dirty="0" err="1"/>
              <a:t>lá</a:t>
            </a:r>
            <a:r>
              <a:rPr lang="en-US" dirty="0"/>
              <a:t> </a:t>
            </a:r>
            <a:r>
              <a:rPr lang="en-US" dirty="0" err="1"/>
              <a:t>lúa</a:t>
            </a:r>
            <a:endParaRPr lang="en-US" dirty="0"/>
          </a:p>
        </p:txBody>
      </p:sp>
      <p:sp>
        <p:nvSpPr>
          <p:cNvPr id="585" name="Google Shape;585;p51"/>
          <p:cNvSpPr txBox="1">
            <a:spLocks noGrp="1"/>
          </p:cNvSpPr>
          <p:nvPr>
            <p:ph type="body" idx="1"/>
          </p:nvPr>
        </p:nvSpPr>
        <p:spPr>
          <a:xfrm>
            <a:off x="659544" y="-296827"/>
            <a:ext cx="7585170" cy="3491284"/>
          </a:xfrm>
          <a:prstGeom prst="rect">
            <a:avLst/>
          </a:prstGeom>
        </p:spPr>
        <p:txBody>
          <a:bodyPr spcFirstLastPara="1" wrap="square" lIns="91425" tIns="91425" rIns="91425" bIns="91425" anchor="ctr" anchorCtr="0">
            <a:noAutofit/>
          </a:bodyPr>
          <a:lstStyle/>
          <a:p>
            <a:pPr marL="457200" lvl="0" indent="-330200" algn="l" rtl="0">
              <a:lnSpc>
                <a:spcPct val="200000"/>
              </a:lnSpc>
              <a:spcBef>
                <a:spcPts val="1000"/>
              </a:spcBef>
              <a:spcAft>
                <a:spcPts val="0"/>
              </a:spcAft>
              <a:buClr>
                <a:schemeClr val="dk1"/>
              </a:buClr>
              <a:buSzPts val="1600"/>
              <a:buChar char="●"/>
            </a:pPr>
            <a:r>
              <a:rPr lang="en-US" dirty="0" err="1">
                <a:solidFill>
                  <a:schemeClr val="dk1"/>
                </a:solidFill>
                <a:latin typeface="Didact Gothic" panose="00000500000000000000" pitchFamily="2" charset="0"/>
              </a:rPr>
              <a:t>Tập</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dữ</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liệu</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gồm</a:t>
            </a:r>
            <a:r>
              <a:rPr lang="en-US" dirty="0">
                <a:solidFill>
                  <a:schemeClr val="dk1"/>
                </a:solidFill>
                <a:latin typeface="Didact Gothic" panose="00000500000000000000" pitchFamily="2" charset="0"/>
              </a:rPr>
              <a:t> 120 </a:t>
            </a:r>
            <a:r>
              <a:rPr lang="en-US" dirty="0" err="1">
                <a:solidFill>
                  <a:schemeClr val="dk1"/>
                </a:solidFill>
                <a:latin typeface="Didact Gothic" panose="00000500000000000000" pitchFamily="2" charset="0"/>
              </a:rPr>
              <a:t>hình</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ảnh</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về</a:t>
            </a:r>
            <a:r>
              <a:rPr lang="en-US" dirty="0">
                <a:solidFill>
                  <a:schemeClr val="dk1"/>
                </a:solidFill>
                <a:latin typeface="Didact Gothic" panose="00000500000000000000" pitchFamily="2" charset="0"/>
              </a:rPr>
              <a:t> 3 </a:t>
            </a:r>
            <a:r>
              <a:rPr lang="en-US" dirty="0" err="1">
                <a:solidFill>
                  <a:schemeClr val="dk1"/>
                </a:solidFill>
                <a:latin typeface="Didact Gothic" panose="00000500000000000000" pitchFamily="2" charset="0"/>
              </a:rPr>
              <a:t>loại</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bệnh</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bạc</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lá</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đốm</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nâu</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đốm</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lá</a:t>
            </a:r>
            <a:endParaRPr lang="en-US" dirty="0">
              <a:solidFill>
                <a:schemeClr val="dk1"/>
              </a:solidFill>
              <a:latin typeface="Didact Gothic" panose="00000500000000000000" pitchFamily="2" charset="0"/>
            </a:endParaRPr>
          </a:p>
          <a:p>
            <a:pPr marL="457200" lvl="0" indent="-330200" algn="l" rtl="0">
              <a:lnSpc>
                <a:spcPct val="200000"/>
              </a:lnSpc>
              <a:spcBef>
                <a:spcPts val="1000"/>
              </a:spcBef>
              <a:spcAft>
                <a:spcPts val="0"/>
              </a:spcAft>
              <a:buClr>
                <a:schemeClr val="dk1"/>
              </a:buClr>
              <a:buSzPts val="1600"/>
              <a:buChar char="●"/>
            </a:pPr>
            <a:r>
              <a:rPr lang="en-US" dirty="0" err="1">
                <a:solidFill>
                  <a:schemeClr val="dk1"/>
                </a:solidFill>
                <a:latin typeface="Didact Gothic" panose="00000500000000000000" pitchFamily="2" charset="0"/>
              </a:rPr>
              <a:t>Mỗi</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loại</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bệnh</a:t>
            </a:r>
            <a:r>
              <a:rPr lang="en-US" dirty="0">
                <a:solidFill>
                  <a:schemeClr val="dk1"/>
                </a:solidFill>
                <a:latin typeface="Didact Gothic" panose="00000500000000000000" pitchFamily="2" charset="0"/>
              </a:rPr>
              <a:t> </a:t>
            </a:r>
            <a:r>
              <a:rPr lang="en-US" dirty="0" err="1">
                <a:solidFill>
                  <a:schemeClr val="dk1"/>
                </a:solidFill>
                <a:latin typeface="Didact Gothic" panose="00000500000000000000" pitchFamily="2" charset="0"/>
              </a:rPr>
              <a:t>có</a:t>
            </a:r>
            <a:r>
              <a:rPr lang="en-US" dirty="0">
                <a:solidFill>
                  <a:schemeClr val="dk1"/>
                </a:solidFill>
                <a:latin typeface="Didact Gothic" panose="00000500000000000000" pitchFamily="2" charset="0"/>
              </a:rPr>
              <a:t> 40 </a:t>
            </a:r>
            <a:r>
              <a:rPr lang="en-US" dirty="0" err="1">
                <a:solidFill>
                  <a:schemeClr val="dk1"/>
                </a:solidFill>
                <a:latin typeface="Didact Gothic" panose="00000500000000000000" pitchFamily="2" charset="0"/>
              </a:rPr>
              <a:t>ảnh</a:t>
            </a:r>
            <a:endParaRPr lang="en-US" dirty="0">
              <a:solidFill>
                <a:srgbClr val="000000"/>
              </a:solidFill>
              <a:latin typeface="Didact Gothic" panose="00000500000000000000" pitchFamily="2" charset="0"/>
            </a:endParaRPr>
          </a:p>
        </p:txBody>
      </p:sp>
      <p:pic>
        <p:nvPicPr>
          <p:cNvPr id="1026" name="Picture 2">
            <a:extLst>
              <a:ext uri="{FF2B5EF4-FFF2-40B4-BE49-F238E27FC236}">
                <a16:creationId xmlns:a16="http://schemas.microsoft.com/office/drawing/2014/main" id="{E88B5DF5-B122-0216-5626-F2FE06247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286" y="2183979"/>
            <a:ext cx="6710637" cy="2959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755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20000" y="558550"/>
            <a:ext cx="5623200"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Bài</a:t>
            </a:r>
            <a:r>
              <a:rPr lang="en-US" dirty="0"/>
              <a:t> </a:t>
            </a:r>
            <a:r>
              <a:rPr lang="en-US" dirty="0" err="1"/>
              <a:t>toán</a:t>
            </a:r>
            <a:r>
              <a:rPr lang="en-US" dirty="0"/>
              <a:t> </a:t>
            </a:r>
            <a:r>
              <a:rPr lang="en-US" dirty="0" err="1"/>
              <a:t>bệnh</a:t>
            </a:r>
            <a:r>
              <a:rPr lang="en-US" dirty="0"/>
              <a:t> </a:t>
            </a:r>
            <a:r>
              <a:rPr lang="en-US" dirty="0" err="1"/>
              <a:t>lá</a:t>
            </a:r>
            <a:r>
              <a:rPr lang="en-US" dirty="0"/>
              <a:t> </a:t>
            </a:r>
            <a:r>
              <a:rPr lang="en-US" dirty="0" err="1"/>
              <a:t>lúa</a:t>
            </a:r>
            <a:endParaRPr lang="en-US" dirty="0"/>
          </a:p>
        </p:txBody>
      </p:sp>
      <p:sp>
        <p:nvSpPr>
          <p:cNvPr id="585" name="Google Shape;585;p51"/>
          <p:cNvSpPr txBox="1">
            <a:spLocks noGrp="1"/>
          </p:cNvSpPr>
          <p:nvPr>
            <p:ph type="body" idx="1"/>
          </p:nvPr>
        </p:nvSpPr>
        <p:spPr>
          <a:xfrm>
            <a:off x="523518" y="206899"/>
            <a:ext cx="7585170" cy="349128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 dirty="0">
              <a:solidFill>
                <a:schemeClr val="dk1"/>
              </a:solidFill>
            </a:endParaRPr>
          </a:p>
          <a:p>
            <a:pPr marL="457200" lvl="0" indent="-330200" algn="l" rtl="0">
              <a:lnSpc>
                <a:spcPct val="200000"/>
              </a:lnSpc>
              <a:spcBef>
                <a:spcPts val="1000"/>
              </a:spcBef>
              <a:spcAft>
                <a:spcPts val="0"/>
              </a:spcAft>
              <a:buClr>
                <a:schemeClr val="dk1"/>
              </a:buClr>
              <a:buSzPts val="1600"/>
              <a:buChar char="●"/>
            </a:pPr>
            <a:r>
              <a:rPr lang="en-US" dirty="0" err="1">
                <a:solidFill>
                  <a:schemeClr val="dk1"/>
                </a:solidFill>
              </a:rPr>
              <a:t>Áp</a:t>
            </a:r>
            <a:r>
              <a:rPr lang="en-US" dirty="0">
                <a:solidFill>
                  <a:schemeClr val="dk1"/>
                </a:solidFill>
              </a:rPr>
              <a:t> </a:t>
            </a:r>
            <a:r>
              <a:rPr lang="en-US" dirty="0" err="1">
                <a:solidFill>
                  <a:schemeClr val="dk1"/>
                </a:solidFill>
              </a:rPr>
              <a:t>dụng</a:t>
            </a:r>
            <a:r>
              <a:rPr lang="en-US" dirty="0">
                <a:solidFill>
                  <a:schemeClr val="dk1"/>
                </a:solidFill>
              </a:rPr>
              <a:t> </a:t>
            </a:r>
            <a:r>
              <a:rPr lang="en-US" dirty="0" err="1">
                <a:solidFill>
                  <a:schemeClr val="dk1"/>
                </a:solidFill>
              </a:rPr>
              <a:t>thuật</a:t>
            </a:r>
            <a:r>
              <a:rPr lang="en-US" dirty="0">
                <a:solidFill>
                  <a:schemeClr val="dk1"/>
                </a:solidFill>
              </a:rPr>
              <a:t> </a:t>
            </a:r>
            <a:r>
              <a:rPr lang="en-US" dirty="0" err="1">
                <a:solidFill>
                  <a:schemeClr val="dk1"/>
                </a:solidFill>
              </a:rPr>
              <a:t>toán</a:t>
            </a:r>
            <a:r>
              <a:rPr lang="en-US" dirty="0">
                <a:solidFill>
                  <a:schemeClr val="dk1"/>
                </a:solidFill>
              </a:rPr>
              <a:t> CNNs </a:t>
            </a:r>
            <a:r>
              <a:rPr lang="en-US" dirty="0" err="1">
                <a:solidFill>
                  <a:schemeClr val="dk1"/>
                </a:solidFill>
              </a:rPr>
              <a:t>là</a:t>
            </a:r>
            <a:r>
              <a:rPr lang="en-US" dirty="0">
                <a:solidFill>
                  <a:schemeClr val="dk1"/>
                </a:solidFill>
              </a:rPr>
              <a:t> </a:t>
            </a:r>
            <a:r>
              <a:rPr lang="en-US" dirty="0" err="1">
                <a:solidFill>
                  <a:schemeClr val="dk1"/>
                </a:solidFill>
              </a:rPr>
              <a:t>hướng</a:t>
            </a:r>
            <a:r>
              <a:rPr lang="en-US" dirty="0">
                <a:solidFill>
                  <a:schemeClr val="dk1"/>
                </a:solidFill>
              </a:rPr>
              <a:t> </a:t>
            </a:r>
            <a:r>
              <a:rPr lang="en-US" dirty="0" err="1">
                <a:solidFill>
                  <a:schemeClr val="dk1"/>
                </a:solidFill>
              </a:rPr>
              <a:t>đi</a:t>
            </a:r>
            <a:r>
              <a:rPr lang="en-US" dirty="0">
                <a:solidFill>
                  <a:schemeClr val="dk1"/>
                </a:solidFill>
              </a:rPr>
              <a:t> </a:t>
            </a:r>
            <a:r>
              <a:rPr lang="en-US" dirty="0" err="1">
                <a:solidFill>
                  <a:schemeClr val="dk1"/>
                </a:solidFill>
              </a:rPr>
              <a:t>hợp</a:t>
            </a:r>
            <a:r>
              <a:rPr lang="en-US" dirty="0">
                <a:solidFill>
                  <a:schemeClr val="dk1"/>
                </a:solidFill>
              </a:rPr>
              <a:t> </a:t>
            </a:r>
            <a:r>
              <a:rPr lang="en-US" dirty="0" err="1">
                <a:solidFill>
                  <a:schemeClr val="dk1"/>
                </a:solidFill>
              </a:rPr>
              <a:t>lý</a:t>
            </a:r>
            <a:r>
              <a:rPr lang="en-US" dirty="0">
                <a:solidFill>
                  <a:schemeClr val="dk1"/>
                </a:solidFill>
              </a:rPr>
              <a:t> </a:t>
            </a:r>
            <a:r>
              <a:rPr lang="en-US" dirty="0" err="1">
                <a:solidFill>
                  <a:schemeClr val="dk1"/>
                </a:solidFill>
              </a:rPr>
              <a:t>để</a:t>
            </a:r>
            <a:r>
              <a:rPr lang="en-US" dirty="0">
                <a:solidFill>
                  <a:schemeClr val="dk1"/>
                </a:solidFill>
              </a:rPr>
              <a:t> </a:t>
            </a:r>
            <a:r>
              <a:rPr lang="en-US" dirty="0" err="1">
                <a:solidFill>
                  <a:schemeClr val="dk1"/>
                </a:solidFill>
              </a:rPr>
              <a:t>giải</a:t>
            </a:r>
            <a:r>
              <a:rPr lang="en-US" dirty="0">
                <a:solidFill>
                  <a:schemeClr val="dk1"/>
                </a:solidFill>
              </a:rPr>
              <a:t> </a:t>
            </a:r>
            <a:r>
              <a:rPr lang="en-US" dirty="0" err="1">
                <a:solidFill>
                  <a:schemeClr val="dk1"/>
                </a:solidFill>
              </a:rPr>
              <a:t>quyết</a:t>
            </a:r>
            <a:r>
              <a:rPr lang="en-US" dirty="0">
                <a:solidFill>
                  <a:schemeClr val="dk1"/>
                </a:solidFill>
              </a:rPr>
              <a:t> </a:t>
            </a:r>
            <a:r>
              <a:rPr lang="en-US" dirty="0" err="1">
                <a:solidFill>
                  <a:schemeClr val="dk1"/>
                </a:solidFill>
              </a:rPr>
              <a:t>bài</a:t>
            </a:r>
            <a:r>
              <a:rPr lang="en-US" dirty="0">
                <a:solidFill>
                  <a:schemeClr val="dk1"/>
                </a:solidFill>
              </a:rPr>
              <a:t> </a:t>
            </a:r>
            <a:r>
              <a:rPr lang="en-US" dirty="0" err="1">
                <a:solidFill>
                  <a:schemeClr val="dk1"/>
                </a:solidFill>
              </a:rPr>
              <a:t>toán</a:t>
            </a:r>
            <a:r>
              <a:rPr lang="en-US" dirty="0">
                <a:solidFill>
                  <a:schemeClr val="dk1"/>
                </a:solidFill>
              </a:rPr>
              <a:t> </a:t>
            </a:r>
            <a:r>
              <a:rPr lang="en-US" dirty="0" err="1">
                <a:solidFill>
                  <a:schemeClr val="dk1"/>
                </a:solidFill>
              </a:rPr>
              <a:t>này</a:t>
            </a:r>
            <a:endParaRPr lang="vi-VN" dirty="0">
              <a:solidFill>
                <a:schemeClr val="dk1"/>
              </a:solidFill>
            </a:endParaRPr>
          </a:p>
          <a:p>
            <a:pPr marL="127000" lvl="0" indent="0" algn="l" rtl="0">
              <a:lnSpc>
                <a:spcPct val="200000"/>
              </a:lnSpc>
              <a:spcBef>
                <a:spcPts val="0"/>
              </a:spcBef>
              <a:spcAft>
                <a:spcPts val="0"/>
              </a:spcAft>
              <a:buClr>
                <a:schemeClr val="dk1"/>
              </a:buClr>
              <a:buSzPts val="1600"/>
              <a:buNone/>
            </a:pPr>
            <a:endParaRPr lang="en" dirty="0">
              <a:solidFill>
                <a:schemeClr val="dk1"/>
              </a:solidFill>
            </a:endParaRPr>
          </a:p>
        </p:txBody>
      </p:sp>
      <p:pic>
        <p:nvPicPr>
          <p:cNvPr id="2052" name="Picture 4" descr="CS 230 - Mạng nơ ron tích chập cheatsheet">
            <a:extLst>
              <a:ext uri="{FF2B5EF4-FFF2-40B4-BE49-F238E27FC236}">
                <a16:creationId xmlns:a16="http://schemas.microsoft.com/office/drawing/2014/main" id="{50A93676-A6F9-1E5F-9FDB-A7429DF4C1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415" y="2571750"/>
            <a:ext cx="7585170" cy="1896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674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20000" y="558550"/>
            <a:ext cx="5623200"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Thuật</a:t>
            </a:r>
            <a:r>
              <a:rPr lang="en-US" dirty="0"/>
              <a:t> </a:t>
            </a:r>
            <a:r>
              <a:rPr lang="en-US" dirty="0" err="1"/>
              <a:t>toán</a:t>
            </a:r>
            <a:r>
              <a:rPr lang="en-US" dirty="0"/>
              <a:t> CNNs – </a:t>
            </a:r>
            <a:r>
              <a:rPr lang="en-US" dirty="0" err="1"/>
              <a:t>Xử</a:t>
            </a:r>
            <a:r>
              <a:rPr lang="en-US" dirty="0"/>
              <a:t> </a:t>
            </a:r>
            <a:r>
              <a:rPr lang="en-US" dirty="0" err="1"/>
              <a:t>lý</a:t>
            </a:r>
            <a:r>
              <a:rPr lang="en-US" dirty="0"/>
              <a:t> </a:t>
            </a:r>
            <a:r>
              <a:rPr lang="en-US" dirty="0" err="1"/>
              <a:t>ảnh</a:t>
            </a:r>
            <a:endParaRPr lang="en-US" dirty="0"/>
          </a:p>
        </p:txBody>
      </p:sp>
      <p:sp>
        <p:nvSpPr>
          <p:cNvPr id="585" name="Google Shape;585;p51"/>
          <p:cNvSpPr txBox="1">
            <a:spLocks noGrp="1"/>
          </p:cNvSpPr>
          <p:nvPr>
            <p:ph type="body" idx="1"/>
          </p:nvPr>
        </p:nvSpPr>
        <p:spPr>
          <a:xfrm>
            <a:off x="720000" y="1093666"/>
            <a:ext cx="6716112" cy="349128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 dirty="0">
              <a:solidFill>
                <a:schemeClr val="dk1"/>
              </a:solidFill>
            </a:endParaRPr>
          </a:p>
          <a:p>
            <a:pPr marL="457200" lvl="0" indent="-330200" algn="l" rtl="0">
              <a:lnSpc>
                <a:spcPct val="200000"/>
              </a:lnSpc>
              <a:spcBef>
                <a:spcPts val="1000"/>
              </a:spcBef>
              <a:spcAft>
                <a:spcPts val="0"/>
              </a:spcAft>
              <a:buClr>
                <a:schemeClr val="dk1"/>
              </a:buClr>
              <a:buSzPts val="1600"/>
              <a:buChar char="●"/>
            </a:pPr>
            <a:r>
              <a:rPr lang="en-US" dirty="0" err="1">
                <a:solidFill>
                  <a:schemeClr val="dk1"/>
                </a:solidFill>
              </a:rPr>
              <a:t>Một</a:t>
            </a:r>
            <a:r>
              <a:rPr lang="en-US" dirty="0">
                <a:solidFill>
                  <a:schemeClr val="dk1"/>
                </a:solidFill>
              </a:rPr>
              <a:t> </a:t>
            </a:r>
            <a:r>
              <a:rPr lang="en-US" dirty="0" err="1">
                <a:solidFill>
                  <a:schemeClr val="dk1"/>
                </a:solidFill>
              </a:rPr>
              <a:t>hình</a:t>
            </a:r>
            <a:r>
              <a:rPr lang="en-US" dirty="0">
                <a:solidFill>
                  <a:schemeClr val="dk1"/>
                </a:solidFill>
              </a:rPr>
              <a:t> </a:t>
            </a:r>
            <a:r>
              <a:rPr lang="en-US" dirty="0" err="1">
                <a:solidFill>
                  <a:schemeClr val="dk1"/>
                </a:solidFill>
              </a:rPr>
              <a:t>ảnh</a:t>
            </a:r>
            <a:r>
              <a:rPr lang="en-US" dirty="0">
                <a:solidFill>
                  <a:schemeClr val="dk1"/>
                </a:solidFill>
              </a:rPr>
              <a:t> </a:t>
            </a:r>
            <a:r>
              <a:rPr lang="en-US" dirty="0" err="1">
                <a:solidFill>
                  <a:schemeClr val="dk1"/>
                </a:solidFill>
              </a:rPr>
              <a:t>trong</a:t>
            </a:r>
            <a:r>
              <a:rPr lang="en-US" dirty="0">
                <a:solidFill>
                  <a:schemeClr val="dk1"/>
                </a:solidFill>
              </a:rPr>
              <a:t> </a:t>
            </a:r>
            <a:r>
              <a:rPr lang="en-US" dirty="0" err="1">
                <a:solidFill>
                  <a:schemeClr val="dk1"/>
                </a:solidFill>
              </a:rPr>
              <a:t>máy</a:t>
            </a:r>
            <a:r>
              <a:rPr lang="en-US" dirty="0">
                <a:solidFill>
                  <a:schemeClr val="dk1"/>
                </a:solidFill>
              </a:rPr>
              <a:t> </a:t>
            </a:r>
            <a:r>
              <a:rPr lang="en-US" dirty="0" err="1">
                <a:solidFill>
                  <a:schemeClr val="dk1"/>
                </a:solidFill>
              </a:rPr>
              <a:t>tính</a:t>
            </a:r>
            <a:r>
              <a:rPr lang="en-US" dirty="0">
                <a:solidFill>
                  <a:schemeClr val="dk1"/>
                </a:solidFill>
              </a:rPr>
              <a:t> </a:t>
            </a:r>
            <a:r>
              <a:rPr lang="en-US" dirty="0" err="1">
                <a:solidFill>
                  <a:schemeClr val="dk1"/>
                </a:solidFill>
              </a:rPr>
              <a:t>được</a:t>
            </a:r>
            <a:r>
              <a:rPr lang="en-US" dirty="0">
                <a:solidFill>
                  <a:schemeClr val="dk1"/>
                </a:solidFill>
              </a:rPr>
              <a:t> </a:t>
            </a:r>
            <a:r>
              <a:rPr lang="en-US" dirty="0" err="1">
                <a:solidFill>
                  <a:schemeClr val="dk1"/>
                </a:solidFill>
              </a:rPr>
              <a:t>tạo</a:t>
            </a:r>
            <a:r>
              <a:rPr lang="en-US" dirty="0">
                <a:solidFill>
                  <a:schemeClr val="dk1"/>
                </a:solidFill>
              </a:rPr>
              <a:t> </a:t>
            </a:r>
            <a:r>
              <a:rPr lang="en-US" dirty="0" err="1">
                <a:solidFill>
                  <a:schemeClr val="dk1"/>
                </a:solidFill>
              </a:rPr>
              <a:t>ra</a:t>
            </a:r>
            <a:r>
              <a:rPr lang="en-US" dirty="0">
                <a:solidFill>
                  <a:schemeClr val="dk1"/>
                </a:solidFill>
              </a:rPr>
              <a:t> </a:t>
            </a:r>
            <a:r>
              <a:rPr lang="en-US" dirty="0" err="1">
                <a:solidFill>
                  <a:schemeClr val="dk1"/>
                </a:solidFill>
              </a:rPr>
              <a:t>từ</a:t>
            </a:r>
            <a:r>
              <a:rPr lang="en-US" dirty="0">
                <a:solidFill>
                  <a:schemeClr val="dk1"/>
                </a:solidFill>
              </a:rPr>
              <a:t> </a:t>
            </a:r>
            <a:r>
              <a:rPr lang="en-US" dirty="0" err="1">
                <a:solidFill>
                  <a:schemeClr val="dk1"/>
                </a:solidFill>
              </a:rPr>
              <a:t>một</a:t>
            </a:r>
            <a:r>
              <a:rPr lang="en-US" dirty="0">
                <a:solidFill>
                  <a:schemeClr val="dk1"/>
                </a:solidFill>
              </a:rPr>
              <a:t> </a:t>
            </a:r>
            <a:r>
              <a:rPr lang="en-US" dirty="0" err="1">
                <a:solidFill>
                  <a:schemeClr val="dk1"/>
                </a:solidFill>
              </a:rPr>
              <a:t>số</a:t>
            </a:r>
            <a:r>
              <a:rPr lang="en-US" dirty="0">
                <a:solidFill>
                  <a:schemeClr val="dk1"/>
                </a:solidFill>
              </a:rPr>
              <a:t> </a:t>
            </a:r>
            <a:r>
              <a:rPr lang="en-US" dirty="0" err="1">
                <a:solidFill>
                  <a:schemeClr val="dk1"/>
                </a:solidFill>
              </a:rPr>
              <a:t>lượng</a:t>
            </a:r>
            <a:r>
              <a:rPr lang="en-US" dirty="0">
                <a:solidFill>
                  <a:schemeClr val="dk1"/>
                </a:solidFill>
              </a:rPr>
              <a:t> </a:t>
            </a:r>
            <a:r>
              <a:rPr lang="en-US" dirty="0" err="1">
                <a:solidFill>
                  <a:schemeClr val="dk1"/>
                </a:solidFill>
              </a:rPr>
              <a:t>lớn</a:t>
            </a:r>
            <a:r>
              <a:rPr lang="en-US" dirty="0">
                <a:solidFill>
                  <a:schemeClr val="dk1"/>
                </a:solidFill>
              </a:rPr>
              <a:t> </a:t>
            </a:r>
            <a:r>
              <a:rPr lang="en-US" dirty="0" err="1">
                <a:solidFill>
                  <a:schemeClr val="dk1"/>
                </a:solidFill>
              </a:rPr>
              <a:t>các</a:t>
            </a:r>
            <a:r>
              <a:rPr lang="en-US" dirty="0">
                <a:solidFill>
                  <a:schemeClr val="dk1"/>
                </a:solidFill>
              </a:rPr>
              <a:t> </a:t>
            </a:r>
            <a:r>
              <a:rPr lang="en-US" dirty="0" err="1">
                <a:solidFill>
                  <a:schemeClr val="dk1"/>
                </a:solidFill>
              </a:rPr>
              <a:t>điểm</a:t>
            </a:r>
            <a:r>
              <a:rPr lang="en-US" dirty="0">
                <a:solidFill>
                  <a:schemeClr val="dk1"/>
                </a:solidFill>
              </a:rPr>
              <a:t> </a:t>
            </a:r>
            <a:r>
              <a:rPr lang="en-US" dirty="0" err="1">
                <a:solidFill>
                  <a:schemeClr val="dk1"/>
                </a:solidFill>
              </a:rPr>
              <a:t>ảnh</a:t>
            </a:r>
            <a:endParaRPr lang="en-US" dirty="0">
              <a:solidFill>
                <a:schemeClr val="dk1"/>
              </a:solidFill>
            </a:endParaRPr>
          </a:p>
          <a:p>
            <a:pPr marL="457200" lvl="0" indent="-330200" algn="l" rtl="0">
              <a:lnSpc>
                <a:spcPct val="200000"/>
              </a:lnSpc>
              <a:spcBef>
                <a:spcPts val="1000"/>
              </a:spcBef>
              <a:spcAft>
                <a:spcPts val="0"/>
              </a:spcAft>
              <a:buClr>
                <a:schemeClr val="dk1"/>
              </a:buClr>
              <a:buSzPts val="1600"/>
              <a:buChar char="●"/>
            </a:pPr>
            <a:r>
              <a:rPr lang="en-US" dirty="0" err="1">
                <a:solidFill>
                  <a:schemeClr val="dk1"/>
                </a:solidFill>
              </a:rPr>
              <a:t>Mỗi</a:t>
            </a:r>
            <a:r>
              <a:rPr lang="en-US" dirty="0">
                <a:solidFill>
                  <a:schemeClr val="dk1"/>
                </a:solidFill>
              </a:rPr>
              <a:t> pixel (</a:t>
            </a:r>
            <a:r>
              <a:rPr lang="en-US" dirty="0" err="1">
                <a:solidFill>
                  <a:schemeClr val="dk1"/>
                </a:solidFill>
              </a:rPr>
              <a:t>điểm</a:t>
            </a:r>
            <a:r>
              <a:rPr lang="en-US" dirty="0">
                <a:solidFill>
                  <a:schemeClr val="dk1"/>
                </a:solidFill>
              </a:rPr>
              <a:t> </a:t>
            </a:r>
            <a:r>
              <a:rPr lang="en-US" dirty="0" err="1">
                <a:solidFill>
                  <a:schemeClr val="dk1"/>
                </a:solidFill>
              </a:rPr>
              <a:t>ảnh</a:t>
            </a:r>
            <a:r>
              <a:rPr lang="en-US" dirty="0">
                <a:solidFill>
                  <a:schemeClr val="dk1"/>
                </a:solidFill>
              </a:rPr>
              <a:t>) </a:t>
            </a:r>
            <a:r>
              <a:rPr lang="en-US" dirty="0" err="1">
                <a:solidFill>
                  <a:schemeClr val="dk1"/>
                </a:solidFill>
              </a:rPr>
              <a:t>được</a:t>
            </a:r>
            <a:r>
              <a:rPr lang="en-US" dirty="0">
                <a:solidFill>
                  <a:schemeClr val="dk1"/>
                </a:solidFill>
              </a:rPr>
              <a:t> </a:t>
            </a:r>
            <a:r>
              <a:rPr lang="en-US" dirty="0" err="1">
                <a:solidFill>
                  <a:schemeClr val="dk1"/>
                </a:solidFill>
              </a:rPr>
              <a:t>đại</a:t>
            </a:r>
            <a:r>
              <a:rPr lang="en-US" dirty="0">
                <a:solidFill>
                  <a:schemeClr val="dk1"/>
                </a:solidFill>
              </a:rPr>
              <a:t> </a:t>
            </a:r>
            <a:r>
              <a:rPr lang="en-US" dirty="0" err="1">
                <a:solidFill>
                  <a:schemeClr val="dk1"/>
                </a:solidFill>
              </a:rPr>
              <a:t>diện</a:t>
            </a:r>
            <a:r>
              <a:rPr lang="en-US" dirty="0">
                <a:solidFill>
                  <a:schemeClr val="dk1"/>
                </a:solidFill>
              </a:rPr>
              <a:t> </a:t>
            </a:r>
            <a:r>
              <a:rPr lang="en-US" dirty="0" err="1">
                <a:solidFill>
                  <a:schemeClr val="dk1"/>
                </a:solidFill>
              </a:rPr>
              <a:t>bằng</a:t>
            </a:r>
            <a:r>
              <a:rPr lang="en-US" dirty="0">
                <a:solidFill>
                  <a:schemeClr val="dk1"/>
                </a:solidFill>
              </a:rPr>
              <a:t> </a:t>
            </a:r>
            <a:r>
              <a:rPr lang="en-US" dirty="0" err="1">
                <a:solidFill>
                  <a:schemeClr val="dk1"/>
                </a:solidFill>
              </a:rPr>
              <a:t>một</a:t>
            </a:r>
            <a:r>
              <a:rPr lang="en-US" dirty="0">
                <a:solidFill>
                  <a:schemeClr val="dk1"/>
                </a:solidFill>
              </a:rPr>
              <a:t> </a:t>
            </a:r>
            <a:r>
              <a:rPr lang="en-US" dirty="0" err="1">
                <a:solidFill>
                  <a:schemeClr val="dk1"/>
                </a:solidFill>
              </a:rPr>
              <a:t>số</a:t>
            </a:r>
            <a:r>
              <a:rPr lang="en-US" dirty="0">
                <a:solidFill>
                  <a:schemeClr val="dk1"/>
                </a:solidFill>
              </a:rPr>
              <a:t> </a:t>
            </a:r>
            <a:r>
              <a:rPr lang="en-US" dirty="0" err="1">
                <a:solidFill>
                  <a:schemeClr val="dk1"/>
                </a:solidFill>
              </a:rPr>
              <a:t>nguyên</a:t>
            </a:r>
            <a:r>
              <a:rPr lang="en-US" dirty="0">
                <a:solidFill>
                  <a:schemeClr val="dk1"/>
                </a:solidFill>
              </a:rPr>
              <a:t> </a:t>
            </a:r>
            <a:r>
              <a:rPr lang="en-US" dirty="0" err="1">
                <a:solidFill>
                  <a:schemeClr val="dk1"/>
                </a:solidFill>
              </a:rPr>
              <a:t>dương</a:t>
            </a:r>
            <a:r>
              <a:rPr lang="en-US" dirty="0">
                <a:solidFill>
                  <a:schemeClr val="dk1"/>
                </a:solidFill>
              </a:rPr>
              <a:t> </a:t>
            </a:r>
            <a:r>
              <a:rPr lang="en-US" dirty="0" err="1">
                <a:solidFill>
                  <a:schemeClr val="dk1"/>
                </a:solidFill>
              </a:rPr>
              <a:t>và</a:t>
            </a:r>
            <a:r>
              <a:rPr lang="en-US" dirty="0">
                <a:solidFill>
                  <a:schemeClr val="dk1"/>
                </a:solidFill>
              </a:rPr>
              <a:t> </a:t>
            </a:r>
            <a:r>
              <a:rPr lang="en-US" dirty="0" err="1">
                <a:solidFill>
                  <a:schemeClr val="dk1"/>
                </a:solidFill>
              </a:rPr>
              <a:t>được</a:t>
            </a:r>
            <a:r>
              <a:rPr lang="en-US" dirty="0">
                <a:solidFill>
                  <a:schemeClr val="dk1"/>
                </a:solidFill>
              </a:rPr>
              <a:t> </a:t>
            </a:r>
            <a:r>
              <a:rPr lang="en-US" dirty="0" err="1">
                <a:solidFill>
                  <a:schemeClr val="dk1"/>
                </a:solidFill>
              </a:rPr>
              <a:t>sắp</a:t>
            </a:r>
            <a:r>
              <a:rPr lang="en-US" dirty="0">
                <a:solidFill>
                  <a:schemeClr val="dk1"/>
                </a:solidFill>
              </a:rPr>
              <a:t> </a:t>
            </a:r>
            <a:r>
              <a:rPr lang="en-US" dirty="0" err="1">
                <a:solidFill>
                  <a:schemeClr val="dk1"/>
                </a:solidFill>
              </a:rPr>
              <a:t>xếp</a:t>
            </a:r>
            <a:r>
              <a:rPr lang="en-US" dirty="0">
                <a:solidFill>
                  <a:schemeClr val="dk1"/>
                </a:solidFill>
              </a:rPr>
              <a:t> </a:t>
            </a:r>
            <a:r>
              <a:rPr lang="en-US" dirty="0" err="1">
                <a:solidFill>
                  <a:schemeClr val="dk1"/>
                </a:solidFill>
              </a:rPr>
              <a:t>thành</a:t>
            </a:r>
            <a:r>
              <a:rPr lang="en-US" dirty="0">
                <a:solidFill>
                  <a:schemeClr val="dk1"/>
                </a:solidFill>
              </a:rPr>
              <a:t> </a:t>
            </a:r>
            <a:r>
              <a:rPr lang="en-US" dirty="0" err="1">
                <a:solidFill>
                  <a:schemeClr val="dk1"/>
                </a:solidFill>
              </a:rPr>
              <a:t>một</a:t>
            </a:r>
            <a:r>
              <a:rPr lang="en-US" dirty="0">
                <a:solidFill>
                  <a:schemeClr val="dk1"/>
                </a:solidFill>
              </a:rPr>
              <a:t> </a:t>
            </a:r>
            <a:r>
              <a:rPr lang="en-US" dirty="0" err="1">
                <a:solidFill>
                  <a:schemeClr val="dk1"/>
                </a:solidFill>
              </a:rPr>
              <a:t>mảng</a:t>
            </a:r>
            <a:r>
              <a:rPr lang="en-US" dirty="0">
                <a:solidFill>
                  <a:schemeClr val="dk1"/>
                </a:solidFill>
              </a:rPr>
              <a:t> </a:t>
            </a:r>
            <a:r>
              <a:rPr lang="en-US" dirty="0" err="1">
                <a:solidFill>
                  <a:schemeClr val="dk1"/>
                </a:solidFill>
              </a:rPr>
              <a:t>hai</a:t>
            </a:r>
            <a:r>
              <a:rPr lang="en-US" dirty="0">
                <a:solidFill>
                  <a:schemeClr val="dk1"/>
                </a:solidFill>
              </a:rPr>
              <a:t> </a:t>
            </a:r>
            <a:r>
              <a:rPr lang="en-US" dirty="0" err="1">
                <a:solidFill>
                  <a:schemeClr val="dk1"/>
                </a:solidFill>
              </a:rPr>
              <a:t>chiều</a:t>
            </a:r>
            <a:r>
              <a:rPr lang="en-US" dirty="0">
                <a:solidFill>
                  <a:schemeClr val="dk1"/>
                </a:solidFill>
              </a:rPr>
              <a:t> hay ma </a:t>
            </a:r>
            <a:r>
              <a:rPr lang="en-US" dirty="0" err="1">
                <a:solidFill>
                  <a:schemeClr val="dk1"/>
                </a:solidFill>
              </a:rPr>
              <a:t>trận</a:t>
            </a:r>
            <a:endParaRPr lang="en-US" dirty="0">
              <a:solidFill>
                <a:schemeClr val="dk1"/>
              </a:solidFill>
            </a:endParaRPr>
          </a:p>
          <a:p>
            <a:pPr marL="457200" lvl="0" indent="-330200" algn="l" rtl="0">
              <a:lnSpc>
                <a:spcPct val="200000"/>
              </a:lnSpc>
              <a:spcBef>
                <a:spcPts val="1000"/>
              </a:spcBef>
              <a:spcAft>
                <a:spcPts val="0"/>
              </a:spcAft>
              <a:buClr>
                <a:schemeClr val="dk1"/>
              </a:buClr>
              <a:buSzPts val="1600"/>
              <a:buChar char="●"/>
            </a:pPr>
            <a:endParaRPr lang="en" dirty="0">
              <a:solidFill>
                <a:schemeClr val="dk1"/>
              </a:solidFill>
            </a:endParaRPr>
          </a:p>
        </p:txBody>
      </p:sp>
    </p:spTree>
    <p:extLst>
      <p:ext uri="{BB962C8B-B14F-4D97-AF65-F5344CB8AC3E}">
        <p14:creationId xmlns:p14="http://schemas.microsoft.com/office/powerpoint/2010/main" val="2734908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20000" y="558550"/>
            <a:ext cx="5623200"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Thuật</a:t>
            </a:r>
            <a:r>
              <a:rPr lang="en-US" dirty="0"/>
              <a:t> </a:t>
            </a:r>
            <a:r>
              <a:rPr lang="en-US" dirty="0" err="1"/>
              <a:t>toán</a:t>
            </a:r>
            <a:r>
              <a:rPr lang="en-US" dirty="0"/>
              <a:t> CNNs – </a:t>
            </a:r>
            <a:r>
              <a:rPr lang="en-US" dirty="0" err="1"/>
              <a:t>Tích</a:t>
            </a:r>
            <a:r>
              <a:rPr lang="en-US" dirty="0"/>
              <a:t> </a:t>
            </a:r>
            <a:r>
              <a:rPr lang="en-US" dirty="0" err="1"/>
              <a:t>chập</a:t>
            </a:r>
            <a:endParaRPr lang="en-US" dirty="0"/>
          </a:p>
        </p:txBody>
      </p:sp>
      <p:sp>
        <p:nvSpPr>
          <p:cNvPr id="585" name="Google Shape;585;p51"/>
          <p:cNvSpPr txBox="1">
            <a:spLocks noGrp="1"/>
          </p:cNvSpPr>
          <p:nvPr>
            <p:ph type="body" idx="1"/>
          </p:nvPr>
        </p:nvSpPr>
        <p:spPr>
          <a:xfrm>
            <a:off x="779414" y="1223288"/>
            <a:ext cx="6830510" cy="2113803"/>
          </a:xfrm>
          <a:prstGeom prst="rect">
            <a:avLst/>
          </a:prstGeom>
        </p:spPr>
        <p:txBody>
          <a:bodyPr spcFirstLastPara="1" wrap="square" lIns="91425" tIns="91425" rIns="91425" bIns="91425" anchor="ctr" anchorCtr="0">
            <a:noAutofit/>
          </a:bodyPr>
          <a:lstStyle/>
          <a:p>
            <a:pPr marL="457200" lvl="0" indent="-330200" algn="l" rtl="0">
              <a:lnSpc>
                <a:spcPct val="200000"/>
              </a:lnSpc>
              <a:spcBef>
                <a:spcPts val="1000"/>
              </a:spcBef>
              <a:spcAft>
                <a:spcPts val="0"/>
              </a:spcAft>
              <a:buClr>
                <a:schemeClr val="dk1"/>
              </a:buClr>
              <a:buSzPts val="1600"/>
              <a:buChar char="●"/>
            </a:pPr>
            <a:r>
              <a:rPr lang="en-US" dirty="0" err="1">
                <a:solidFill>
                  <a:schemeClr val="dk1"/>
                </a:solidFill>
              </a:rPr>
              <a:t>Tích</a:t>
            </a:r>
            <a:r>
              <a:rPr lang="en-US" dirty="0">
                <a:solidFill>
                  <a:schemeClr val="dk1"/>
                </a:solidFill>
              </a:rPr>
              <a:t> </a:t>
            </a:r>
            <a:r>
              <a:rPr lang="en-US" dirty="0" err="1">
                <a:solidFill>
                  <a:schemeClr val="dk1"/>
                </a:solidFill>
              </a:rPr>
              <a:t>chập</a:t>
            </a:r>
            <a:r>
              <a:rPr lang="en-US" dirty="0">
                <a:solidFill>
                  <a:schemeClr val="dk1"/>
                </a:solidFill>
              </a:rPr>
              <a:t> </a:t>
            </a:r>
            <a:r>
              <a:rPr lang="en-US" dirty="0" err="1">
                <a:solidFill>
                  <a:schemeClr val="dk1"/>
                </a:solidFill>
              </a:rPr>
              <a:t>là</a:t>
            </a:r>
            <a:r>
              <a:rPr lang="en-US" dirty="0">
                <a:solidFill>
                  <a:schemeClr val="dk1"/>
                </a:solidFill>
              </a:rPr>
              <a:t> </a:t>
            </a:r>
            <a:r>
              <a:rPr lang="en-US" dirty="0" err="1">
                <a:solidFill>
                  <a:schemeClr val="dk1"/>
                </a:solidFill>
              </a:rPr>
              <a:t>một</a:t>
            </a:r>
            <a:r>
              <a:rPr lang="en-US" dirty="0">
                <a:solidFill>
                  <a:schemeClr val="dk1"/>
                </a:solidFill>
              </a:rPr>
              <a:t> </a:t>
            </a:r>
            <a:r>
              <a:rPr lang="en-US" dirty="0" err="1">
                <a:solidFill>
                  <a:schemeClr val="dk1"/>
                </a:solidFill>
              </a:rPr>
              <a:t>phép</a:t>
            </a:r>
            <a:r>
              <a:rPr lang="en-US" dirty="0">
                <a:solidFill>
                  <a:schemeClr val="dk1"/>
                </a:solidFill>
              </a:rPr>
              <a:t> </a:t>
            </a:r>
            <a:r>
              <a:rPr lang="en-US" dirty="0" err="1">
                <a:solidFill>
                  <a:schemeClr val="dk1"/>
                </a:solidFill>
              </a:rPr>
              <a:t>toán</a:t>
            </a:r>
            <a:r>
              <a:rPr lang="en-US" dirty="0">
                <a:solidFill>
                  <a:schemeClr val="dk1"/>
                </a:solidFill>
              </a:rPr>
              <a:t> </a:t>
            </a:r>
            <a:r>
              <a:rPr lang="en-US" dirty="0" err="1">
                <a:solidFill>
                  <a:schemeClr val="dk1"/>
                </a:solidFill>
              </a:rPr>
              <a:t>trên</a:t>
            </a:r>
            <a:r>
              <a:rPr lang="en-US" dirty="0">
                <a:solidFill>
                  <a:schemeClr val="dk1"/>
                </a:solidFill>
              </a:rPr>
              <a:t> </a:t>
            </a:r>
            <a:r>
              <a:rPr lang="en-US" dirty="0" err="1">
                <a:solidFill>
                  <a:schemeClr val="dk1"/>
                </a:solidFill>
              </a:rPr>
              <a:t>hai</a:t>
            </a:r>
            <a:r>
              <a:rPr lang="en-US" dirty="0">
                <a:solidFill>
                  <a:schemeClr val="dk1"/>
                </a:solidFill>
              </a:rPr>
              <a:t> </a:t>
            </a:r>
            <a:r>
              <a:rPr lang="en-US" dirty="0" err="1">
                <a:solidFill>
                  <a:schemeClr val="dk1"/>
                </a:solidFill>
              </a:rPr>
              <a:t>tín</a:t>
            </a:r>
            <a:r>
              <a:rPr lang="en-US" dirty="0">
                <a:solidFill>
                  <a:schemeClr val="dk1"/>
                </a:solidFill>
              </a:rPr>
              <a:t> </a:t>
            </a:r>
            <a:r>
              <a:rPr lang="en-US" dirty="0" err="1">
                <a:solidFill>
                  <a:schemeClr val="dk1"/>
                </a:solidFill>
              </a:rPr>
              <a:t>hiệu</a:t>
            </a:r>
            <a:r>
              <a:rPr lang="en-US" dirty="0">
                <a:solidFill>
                  <a:schemeClr val="dk1"/>
                </a:solidFill>
              </a:rPr>
              <a:t> </a:t>
            </a:r>
            <a:r>
              <a:rPr lang="en-US" dirty="0" err="1">
                <a:solidFill>
                  <a:schemeClr val="dk1"/>
                </a:solidFill>
              </a:rPr>
              <a:t>đầu</a:t>
            </a:r>
            <a:r>
              <a:rPr lang="en-US" dirty="0">
                <a:solidFill>
                  <a:schemeClr val="dk1"/>
                </a:solidFill>
              </a:rPr>
              <a:t> </a:t>
            </a:r>
            <a:r>
              <a:rPr lang="en-US" dirty="0" err="1">
                <a:solidFill>
                  <a:schemeClr val="dk1"/>
                </a:solidFill>
              </a:rPr>
              <a:t>vào</a:t>
            </a:r>
            <a:r>
              <a:rPr lang="en-US" dirty="0">
                <a:solidFill>
                  <a:schemeClr val="dk1"/>
                </a:solidFill>
              </a:rPr>
              <a:t> </a:t>
            </a:r>
            <a:r>
              <a:rPr lang="en-US" dirty="0" err="1">
                <a:solidFill>
                  <a:schemeClr val="dk1"/>
                </a:solidFill>
              </a:rPr>
              <a:t>trong</a:t>
            </a:r>
            <a:r>
              <a:rPr lang="en-US" dirty="0">
                <a:solidFill>
                  <a:schemeClr val="dk1"/>
                </a:solidFill>
              </a:rPr>
              <a:t> </a:t>
            </a:r>
            <a:r>
              <a:rPr lang="en-US" dirty="0" err="1">
                <a:solidFill>
                  <a:schemeClr val="dk1"/>
                </a:solidFill>
              </a:rPr>
              <a:t>xử</a:t>
            </a:r>
            <a:r>
              <a:rPr lang="en-US" dirty="0">
                <a:solidFill>
                  <a:schemeClr val="dk1"/>
                </a:solidFill>
              </a:rPr>
              <a:t> </a:t>
            </a:r>
            <a:r>
              <a:rPr lang="en-US" dirty="0" err="1">
                <a:solidFill>
                  <a:schemeClr val="dk1"/>
                </a:solidFill>
              </a:rPr>
              <a:t>lý</a:t>
            </a:r>
            <a:r>
              <a:rPr lang="en-US" dirty="0">
                <a:solidFill>
                  <a:schemeClr val="dk1"/>
                </a:solidFill>
              </a:rPr>
              <a:t> </a:t>
            </a:r>
            <a:r>
              <a:rPr lang="en-US" dirty="0" err="1">
                <a:solidFill>
                  <a:schemeClr val="dk1"/>
                </a:solidFill>
              </a:rPr>
              <a:t>ảnh</a:t>
            </a:r>
            <a:endParaRPr lang="en-US" dirty="0">
              <a:solidFill>
                <a:schemeClr val="dk1"/>
              </a:solidFill>
            </a:endParaRPr>
          </a:p>
          <a:p>
            <a:pPr marL="457200" lvl="0" indent="-330200" algn="l" rtl="0">
              <a:lnSpc>
                <a:spcPct val="200000"/>
              </a:lnSpc>
              <a:spcBef>
                <a:spcPts val="1000"/>
              </a:spcBef>
              <a:spcAft>
                <a:spcPts val="0"/>
              </a:spcAft>
              <a:buClr>
                <a:schemeClr val="dk1"/>
              </a:buClr>
              <a:buSzPts val="1600"/>
              <a:buChar char="●"/>
            </a:pPr>
            <a:r>
              <a:rPr lang="en-US" dirty="0" err="1">
                <a:solidFill>
                  <a:schemeClr val="dk1"/>
                </a:solidFill>
              </a:rPr>
              <a:t>Nó</a:t>
            </a:r>
            <a:r>
              <a:rPr lang="en-US" dirty="0">
                <a:solidFill>
                  <a:schemeClr val="dk1"/>
                </a:solidFill>
              </a:rPr>
              <a:t> </a:t>
            </a:r>
            <a:r>
              <a:rPr lang="en-US" dirty="0" err="1">
                <a:solidFill>
                  <a:schemeClr val="dk1"/>
                </a:solidFill>
              </a:rPr>
              <a:t>được</a:t>
            </a:r>
            <a:r>
              <a:rPr lang="en-US" dirty="0">
                <a:solidFill>
                  <a:schemeClr val="dk1"/>
                </a:solidFill>
              </a:rPr>
              <a:t> </a:t>
            </a:r>
            <a:r>
              <a:rPr lang="en-US" dirty="0" err="1">
                <a:solidFill>
                  <a:schemeClr val="dk1"/>
                </a:solidFill>
              </a:rPr>
              <a:t>sử</a:t>
            </a:r>
            <a:r>
              <a:rPr lang="en-US" dirty="0">
                <a:solidFill>
                  <a:schemeClr val="dk1"/>
                </a:solidFill>
              </a:rPr>
              <a:t> </a:t>
            </a:r>
            <a:r>
              <a:rPr lang="en-US" dirty="0" err="1">
                <a:solidFill>
                  <a:schemeClr val="dk1"/>
                </a:solidFill>
              </a:rPr>
              <a:t>dụng</a:t>
            </a:r>
            <a:r>
              <a:rPr lang="en-US" dirty="0">
                <a:solidFill>
                  <a:schemeClr val="dk1"/>
                </a:solidFill>
              </a:rPr>
              <a:t> </a:t>
            </a:r>
            <a:r>
              <a:rPr lang="en-US" dirty="0" err="1">
                <a:solidFill>
                  <a:schemeClr val="dk1"/>
                </a:solidFill>
              </a:rPr>
              <a:t>để</a:t>
            </a:r>
            <a:r>
              <a:rPr lang="en-US" dirty="0">
                <a:solidFill>
                  <a:schemeClr val="dk1"/>
                </a:solidFill>
              </a:rPr>
              <a:t> </a:t>
            </a:r>
            <a:r>
              <a:rPr lang="en-US" dirty="0" err="1">
                <a:solidFill>
                  <a:schemeClr val="dk1"/>
                </a:solidFill>
              </a:rPr>
              <a:t>trích</a:t>
            </a:r>
            <a:r>
              <a:rPr lang="en-US" dirty="0">
                <a:solidFill>
                  <a:schemeClr val="dk1"/>
                </a:solidFill>
              </a:rPr>
              <a:t> </a:t>
            </a:r>
            <a:r>
              <a:rPr lang="en-US" dirty="0" err="1">
                <a:solidFill>
                  <a:schemeClr val="dk1"/>
                </a:solidFill>
              </a:rPr>
              <a:t>xuất</a:t>
            </a:r>
            <a:r>
              <a:rPr lang="en-US" dirty="0">
                <a:solidFill>
                  <a:schemeClr val="dk1"/>
                </a:solidFill>
              </a:rPr>
              <a:t> </a:t>
            </a:r>
            <a:r>
              <a:rPr lang="en-US" dirty="0" err="1">
                <a:solidFill>
                  <a:schemeClr val="dk1"/>
                </a:solidFill>
              </a:rPr>
              <a:t>các</a:t>
            </a:r>
            <a:r>
              <a:rPr lang="en-US" dirty="0">
                <a:solidFill>
                  <a:schemeClr val="dk1"/>
                </a:solidFill>
              </a:rPr>
              <a:t> </a:t>
            </a:r>
            <a:r>
              <a:rPr lang="en-US" dirty="0" err="1">
                <a:solidFill>
                  <a:schemeClr val="dk1"/>
                </a:solidFill>
              </a:rPr>
              <a:t>đặc</a:t>
            </a:r>
            <a:r>
              <a:rPr lang="en-US" dirty="0">
                <a:solidFill>
                  <a:schemeClr val="dk1"/>
                </a:solidFill>
              </a:rPr>
              <a:t> </a:t>
            </a:r>
            <a:r>
              <a:rPr lang="en-US" dirty="0" err="1">
                <a:solidFill>
                  <a:schemeClr val="dk1"/>
                </a:solidFill>
              </a:rPr>
              <a:t>trưng</a:t>
            </a:r>
            <a:r>
              <a:rPr lang="en-US" dirty="0">
                <a:solidFill>
                  <a:schemeClr val="dk1"/>
                </a:solidFill>
              </a:rPr>
              <a:t> </a:t>
            </a:r>
            <a:r>
              <a:rPr lang="en-US" dirty="0" err="1">
                <a:solidFill>
                  <a:schemeClr val="dk1"/>
                </a:solidFill>
              </a:rPr>
              <a:t>của</a:t>
            </a:r>
            <a:r>
              <a:rPr lang="en-US" dirty="0">
                <a:solidFill>
                  <a:schemeClr val="dk1"/>
                </a:solidFill>
              </a:rPr>
              <a:t> </a:t>
            </a:r>
            <a:r>
              <a:rPr lang="en-US" dirty="0" err="1">
                <a:solidFill>
                  <a:schemeClr val="dk1"/>
                </a:solidFill>
              </a:rPr>
              <a:t>ảnh</a:t>
            </a:r>
            <a:r>
              <a:rPr lang="en-US" dirty="0">
                <a:solidFill>
                  <a:schemeClr val="dk1"/>
                </a:solidFill>
              </a:rPr>
              <a:t> </a:t>
            </a:r>
            <a:r>
              <a:rPr lang="en-US" dirty="0" err="1">
                <a:solidFill>
                  <a:schemeClr val="dk1"/>
                </a:solidFill>
              </a:rPr>
              <a:t>bằng</a:t>
            </a:r>
            <a:r>
              <a:rPr lang="en-US" dirty="0">
                <a:solidFill>
                  <a:schemeClr val="dk1"/>
                </a:solidFill>
              </a:rPr>
              <a:t> </a:t>
            </a:r>
            <a:r>
              <a:rPr lang="en-US" dirty="0" err="1">
                <a:solidFill>
                  <a:schemeClr val="dk1"/>
                </a:solidFill>
              </a:rPr>
              <a:t>cách</a:t>
            </a:r>
            <a:r>
              <a:rPr lang="en-US" dirty="0">
                <a:solidFill>
                  <a:schemeClr val="dk1"/>
                </a:solidFill>
              </a:rPr>
              <a:t> </a:t>
            </a:r>
            <a:r>
              <a:rPr lang="en-US" dirty="0" err="1">
                <a:solidFill>
                  <a:schemeClr val="dk1"/>
                </a:solidFill>
              </a:rPr>
              <a:t>dịch</a:t>
            </a:r>
            <a:r>
              <a:rPr lang="en-US" dirty="0">
                <a:solidFill>
                  <a:schemeClr val="dk1"/>
                </a:solidFill>
              </a:rPr>
              <a:t> </a:t>
            </a:r>
            <a:r>
              <a:rPr lang="en-US" dirty="0" err="1">
                <a:solidFill>
                  <a:schemeClr val="dk1"/>
                </a:solidFill>
              </a:rPr>
              <a:t>chuyển</a:t>
            </a:r>
            <a:r>
              <a:rPr lang="en-US" dirty="0">
                <a:solidFill>
                  <a:schemeClr val="dk1"/>
                </a:solidFill>
              </a:rPr>
              <a:t> </a:t>
            </a:r>
            <a:r>
              <a:rPr lang="en-US" dirty="0" err="1">
                <a:solidFill>
                  <a:schemeClr val="dk1"/>
                </a:solidFill>
              </a:rPr>
              <a:t>bộ</a:t>
            </a:r>
            <a:r>
              <a:rPr lang="en-US" dirty="0">
                <a:solidFill>
                  <a:schemeClr val="dk1"/>
                </a:solidFill>
              </a:rPr>
              <a:t> </a:t>
            </a:r>
            <a:r>
              <a:rPr lang="en-US" dirty="0" err="1">
                <a:solidFill>
                  <a:schemeClr val="dk1"/>
                </a:solidFill>
              </a:rPr>
              <a:t>lọc</a:t>
            </a:r>
            <a:r>
              <a:rPr lang="en-US" dirty="0">
                <a:solidFill>
                  <a:schemeClr val="dk1"/>
                </a:solidFill>
              </a:rPr>
              <a:t> </a:t>
            </a:r>
            <a:r>
              <a:rPr lang="en-US" dirty="0" err="1">
                <a:solidFill>
                  <a:schemeClr val="dk1"/>
                </a:solidFill>
              </a:rPr>
              <a:t>đến</a:t>
            </a:r>
            <a:r>
              <a:rPr lang="en-US" dirty="0">
                <a:solidFill>
                  <a:schemeClr val="dk1"/>
                </a:solidFill>
              </a:rPr>
              <a:t> </a:t>
            </a:r>
            <a:r>
              <a:rPr lang="en-US" dirty="0" err="1">
                <a:solidFill>
                  <a:schemeClr val="dk1"/>
                </a:solidFill>
              </a:rPr>
              <a:t>tất</a:t>
            </a:r>
            <a:r>
              <a:rPr lang="en-US" dirty="0">
                <a:solidFill>
                  <a:schemeClr val="dk1"/>
                </a:solidFill>
              </a:rPr>
              <a:t> </a:t>
            </a:r>
            <a:r>
              <a:rPr lang="en-US" dirty="0" err="1">
                <a:solidFill>
                  <a:schemeClr val="dk1"/>
                </a:solidFill>
              </a:rPr>
              <a:t>cả</a:t>
            </a:r>
            <a:r>
              <a:rPr lang="en-US" dirty="0">
                <a:solidFill>
                  <a:schemeClr val="dk1"/>
                </a:solidFill>
              </a:rPr>
              <a:t> </a:t>
            </a:r>
            <a:r>
              <a:rPr lang="en-US" dirty="0" err="1">
                <a:solidFill>
                  <a:schemeClr val="dk1"/>
                </a:solidFill>
              </a:rPr>
              <a:t>các</a:t>
            </a:r>
            <a:r>
              <a:rPr lang="en-US" dirty="0">
                <a:solidFill>
                  <a:schemeClr val="dk1"/>
                </a:solidFill>
              </a:rPr>
              <a:t> </a:t>
            </a:r>
            <a:r>
              <a:rPr lang="en-US" dirty="0" err="1">
                <a:solidFill>
                  <a:schemeClr val="dk1"/>
                </a:solidFill>
              </a:rPr>
              <a:t>vị</a:t>
            </a:r>
            <a:r>
              <a:rPr lang="en-US" dirty="0">
                <a:solidFill>
                  <a:schemeClr val="dk1"/>
                </a:solidFill>
              </a:rPr>
              <a:t> </a:t>
            </a:r>
            <a:r>
              <a:rPr lang="en-US" dirty="0" err="1">
                <a:solidFill>
                  <a:schemeClr val="dk1"/>
                </a:solidFill>
              </a:rPr>
              <a:t>trí</a:t>
            </a:r>
            <a:r>
              <a:rPr lang="en-US" dirty="0">
                <a:solidFill>
                  <a:schemeClr val="dk1"/>
                </a:solidFill>
              </a:rPr>
              <a:t> </a:t>
            </a:r>
            <a:r>
              <a:rPr lang="en-US" dirty="0" err="1">
                <a:solidFill>
                  <a:schemeClr val="dk1"/>
                </a:solidFill>
              </a:rPr>
              <a:t>của</a:t>
            </a:r>
            <a:r>
              <a:rPr lang="en-US" dirty="0">
                <a:solidFill>
                  <a:schemeClr val="dk1"/>
                </a:solidFill>
              </a:rPr>
              <a:t> </a:t>
            </a:r>
            <a:r>
              <a:rPr lang="en-US" dirty="0" err="1">
                <a:solidFill>
                  <a:schemeClr val="dk1"/>
                </a:solidFill>
              </a:rPr>
              <a:t>ảnh</a:t>
            </a:r>
            <a:r>
              <a:rPr lang="en-US" dirty="0">
                <a:solidFill>
                  <a:schemeClr val="dk1"/>
                </a:solidFill>
              </a:rPr>
              <a:t> </a:t>
            </a:r>
            <a:r>
              <a:rPr lang="en-US" dirty="0" err="1">
                <a:solidFill>
                  <a:schemeClr val="dk1"/>
                </a:solidFill>
              </a:rPr>
              <a:t>và</a:t>
            </a:r>
            <a:r>
              <a:rPr lang="en-US" dirty="0">
                <a:solidFill>
                  <a:schemeClr val="dk1"/>
                </a:solidFill>
              </a:rPr>
              <a:t> </a:t>
            </a:r>
            <a:r>
              <a:rPr lang="en-US" dirty="0" err="1">
                <a:solidFill>
                  <a:schemeClr val="dk1"/>
                </a:solidFill>
              </a:rPr>
              <a:t>nhân</a:t>
            </a:r>
            <a:r>
              <a:rPr lang="en-US" dirty="0">
                <a:solidFill>
                  <a:schemeClr val="dk1"/>
                </a:solidFill>
              </a:rPr>
              <a:t> </a:t>
            </a:r>
            <a:r>
              <a:rPr lang="en-US" dirty="0" err="1">
                <a:solidFill>
                  <a:schemeClr val="dk1"/>
                </a:solidFill>
              </a:rPr>
              <a:t>chập</a:t>
            </a:r>
            <a:r>
              <a:rPr lang="en-US" dirty="0">
                <a:solidFill>
                  <a:schemeClr val="dk1"/>
                </a:solidFill>
              </a:rPr>
              <a:t> </a:t>
            </a:r>
            <a:r>
              <a:rPr lang="en-US" dirty="0" err="1">
                <a:solidFill>
                  <a:schemeClr val="dk1"/>
                </a:solidFill>
              </a:rPr>
              <a:t>chúng</a:t>
            </a:r>
            <a:endParaRPr lang="en" dirty="0">
              <a:solidFill>
                <a:schemeClr val="dk1"/>
              </a:solidFill>
            </a:endParaRPr>
          </a:p>
        </p:txBody>
      </p:sp>
      <p:pic>
        <p:nvPicPr>
          <p:cNvPr id="3078" name="Picture 6" descr="Không có mô tả ảnh.">
            <a:extLst>
              <a:ext uri="{FF2B5EF4-FFF2-40B4-BE49-F238E27FC236}">
                <a16:creationId xmlns:a16="http://schemas.microsoft.com/office/drawing/2014/main" id="{C57959F0-223E-79E9-13F5-F63673C33F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8362" y="3187410"/>
            <a:ext cx="4867275" cy="196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291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title"/>
          </p:nvPr>
        </p:nvSpPr>
        <p:spPr>
          <a:xfrm>
            <a:off x="719998" y="558550"/>
            <a:ext cx="7320675" cy="86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Thuật</a:t>
            </a:r>
            <a:r>
              <a:rPr lang="en-US" dirty="0"/>
              <a:t> </a:t>
            </a:r>
            <a:r>
              <a:rPr lang="en-US" dirty="0" err="1"/>
              <a:t>toán</a:t>
            </a:r>
            <a:r>
              <a:rPr lang="en-US" dirty="0"/>
              <a:t> CNNs – Convolutional layer</a:t>
            </a:r>
          </a:p>
        </p:txBody>
      </p:sp>
      <p:sp>
        <p:nvSpPr>
          <p:cNvPr id="585" name="Google Shape;585;p51"/>
          <p:cNvSpPr txBox="1">
            <a:spLocks noGrp="1"/>
          </p:cNvSpPr>
          <p:nvPr>
            <p:ph type="body" idx="1"/>
          </p:nvPr>
        </p:nvSpPr>
        <p:spPr>
          <a:xfrm>
            <a:off x="779415" y="1609848"/>
            <a:ext cx="6890965" cy="3181306"/>
          </a:xfrm>
          <a:prstGeom prst="rect">
            <a:avLst/>
          </a:prstGeom>
        </p:spPr>
        <p:txBody>
          <a:bodyPr spcFirstLastPara="1" wrap="square" lIns="91425" tIns="91425" rIns="91425" bIns="91425" anchor="ctr" anchorCtr="0">
            <a:noAutofit/>
          </a:bodyPr>
          <a:lstStyle/>
          <a:p>
            <a:pPr indent="-330200">
              <a:lnSpc>
                <a:spcPct val="200000"/>
              </a:lnSpc>
              <a:spcBef>
                <a:spcPts val="1000"/>
              </a:spcBef>
              <a:buClr>
                <a:schemeClr val="dk1"/>
              </a:buClr>
              <a:buSzPts val="1600"/>
            </a:pPr>
            <a:r>
              <a:rPr lang="en-US" dirty="0">
                <a:solidFill>
                  <a:schemeClr val="dk1"/>
                </a:solidFill>
              </a:rPr>
              <a:t>Convolutional layer </a:t>
            </a:r>
            <a:r>
              <a:rPr lang="en-US" dirty="0" err="1">
                <a:solidFill>
                  <a:schemeClr val="dk1"/>
                </a:solidFill>
              </a:rPr>
              <a:t>nắm</a:t>
            </a:r>
            <a:r>
              <a:rPr lang="en-US" dirty="0">
                <a:solidFill>
                  <a:schemeClr val="dk1"/>
                </a:solidFill>
              </a:rPr>
              <a:t> </a:t>
            </a:r>
            <a:r>
              <a:rPr lang="en-US" dirty="0" err="1">
                <a:solidFill>
                  <a:schemeClr val="dk1"/>
                </a:solidFill>
              </a:rPr>
              <a:t>vai</a:t>
            </a:r>
            <a:r>
              <a:rPr lang="en-US" dirty="0">
                <a:solidFill>
                  <a:schemeClr val="dk1"/>
                </a:solidFill>
              </a:rPr>
              <a:t> </a:t>
            </a:r>
            <a:r>
              <a:rPr lang="en-US" dirty="0" err="1">
                <a:solidFill>
                  <a:schemeClr val="dk1"/>
                </a:solidFill>
              </a:rPr>
              <a:t>trò</a:t>
            </a:r>
            <a:r>
              <a:rPr lang="en-US" dirty="0">
                <a:solidFill>
                  <a:schemeClr val="dk1"/>
                </a:solidFill>
              </a:rPr>
              <a:t> </a:t>
            </a:r>
            <a:r>
              <a:rPr lang="en-US" dirty="0" err="1">
                <a:solidFill>
                  <a:schemeClr val="dk1"/>
                </a:solidFill>
              </a:rPr>
              <a:t>chính</a:t>
            </a:r>
            <a:r>
              <a:rPr lang="en-US" dirty="0">
                <a:solidFill>
                  <a:schemeClr val="dk1"/>
                </a:solidFill>
              </a:rPr>
              <a:t> </a:t>
            </a:r>
            <a:r>
              <a:rPr lang="en-US" dirty="0" err="1">
                <a:solidFill>
                  <a:schemeClr val="dk1"/>
                </a:solidFill>
              </a:rPr>
              <a:t>trong</a:t>
            </a:r>
            <a:r>
              <a:rPr lang="en-US" dirty="0">
                <a:solidFill>
                  <a:schemeClr val="dk1"/>
                </a:solidFill>
              </a:rPr>
              <a:t> </a:t>
            </a:r>
            <a:r>
              <a:rPr lang="en-US" dirty="0" err="1">
                <a:solidFill>
                  <a:schemeClr val="dk1"/>
                </a:solidFill>
              </a:rPr>
              <a:t>việc</a:t>
            </a:r>
            <a:r>
              <a:rPr lang="en-US" dirty="0">
                <a:solidFill>
                  <a:schemeClr val="dk1"/>
                </a:solidFill>
              </a:rPr>
              <a:t> </a:t>
            </a:r>
            <a:r>
              <a:rPr lang="en-US" dirty="0" err="1">
                <a:solidFill>
                  <a:schemeClr val="dk1"/>
                </a:solidFill>
              </a:rPr>
              <a:t>trích</a:t>
            </a:r>
            <a:r>
              <a:rPr lang="en-US" dirty="0">
                <a:solidFill>
                  <a:schemeClr val="dk1"/>
                </a:solidFill>
              </a:rPr>
              <a:t> </a:t>
            </a:r>
            <a:r>
              <a:rPr lang="en-US" dirty="0" err="1">
                <a:solidFill>
                  <a:schemeClr val="dk1"/>
                </a:solidFill>
              </a:rPr>
              <a:t>xuất</a:t>
            </a:r>
            <a:r>
              <a:rPr lang="en-US" dirty="0">
                <a:solidFill>
                  <a:schemeClr val="dk1"/>
                </a:solidFill>
              </a:rPr>
              <a:t> </a:t>
            </a:r>
            <a:r>
              <a:rPr lang="en-US" dirty="0" err="1">
                <a:solidFill>
                  <a:schemeClr val="dk1"/>
                </a:solidFill>
              </a:rPr>
              <a:t>đặc</a:t>
            </a:r>
            <a:r>
              <a:rPr lang="en-US" dirty="0">
                <a:solidFill>
                  <a:schemeClr val="dk1"/>
                </a:solidFill>
              </a:rPr>
              <a:t> </a:t>
            </a:r>
            <a:r>
              <a:rPr lang="en-US" dirty="0" err="1">
                <a:solidFill>
                  <a:schemeClr val="dk1"/>
                </a:solidFill>
              </a:rPr>
              <a:t>trưng</a:t>
            </a:r>
            <a:r>
              <a:rPr lang="en-US" dirty="0">
                <a:solidFill>
                  <a:schemeClr val="dk1"/>
                </a:solidFill>
              </a:rPr>
              <a:t> </a:t>
            </a:r>
            <a:r>
              <a:rPr lang="en-US" dirty="0" err="1">
                <a:solidFill>
                  <a:schemeClr val="dk1"/>
                </a:solidFill>
              </a:rPr>
              <a:t>của</a:t>
            </a:r>
            <a:r>
              <a:rPr lang="en-US" dirty="0">
                <a:solidFill>
                  <a:schemeClr val="dk1"/>
                </a:solidFill>
              </a:rPr>
              <a:t> </a:t>
            </a:r>
            <a:r>
              <a:rPr lang="en-US" dirty="0" err="1">
                <a:solidFill>
                  <a:schemeClr val="dk1"/>
                </a:solidFill>
              </a:rPr>
              <a:t>dữ</a:t>
            </a:r>
            <a:r>
              <a:rPr lang="en-US" dirty="0">
                <a:solidFill>
                  <a:schemeClr val="dk1"/>
                </a:solidFill>
              </a:rPr>
              <a:t> </a:t>
            </a:r>
            <a:r>
              <a:rPr lang="en-US" dirty="0" err="1">
                <a:solidFill>
                  <a:schemeClr val="dk1"/>
                </a:solidFill>
              </a:rPr>
              <a:t>liệu</a:t>
            </a:r>
            <a:r>
              <a:rPr lang="en-US" dirty="0">
                <a:solidFill>
                  <a:schemeClr val="dk1"/>
                </a:solidFill>
              </a:rPr>
              <a:t> </a:t>
            </a:r>
            <a:r>
              <a:rPr lang="en-US" dirty="0" err="1">
                <a:solidFill>
                  <a:schemeClr val="dk1"/>
                </a:solidFill>
              </a:rPr>
              <a:t>đầu</a:t>
            </a:r>
            <a:r>
              <a:rPr lang="en-US" dirty="0">
                <a:solidFill>
                  <a:schemeClr val="dk1"/>
                </a:solidFill>
              </a:rPr>
              <a:t> </a:t>
            </a:r>
            <a:r>
              <a:rPr lang="en-US" dirty="0" err="1">
                <a:solidFill>
                  <a:schemeClr val="dk1"/>
                </a:solidFill>
              </a:rPr>
              <a:t>vào</a:t>
            </a:r>
            <a:endParaRPr lang="en-US" dirty="0">
              <a:solidFill>
                <a:schemeClr val="dk1"/>
              </a:solidFill>
            </a:endParaRPr>
          </a:p>
          <a:p>
            <a:pPr marL="457200" lvl="0" indent="-330200" algn="l" rtl="0">
              <a:lnSpc>
                <a:spcPct val="200000"/>
              </a:lnSpc>
              <a:spcBef>
                <a:spcPts val="1000"/>
              </a:spcBef>
              <a:spcAft>
                <a:spcPts val="0"/>
              </a:spcAft>
              <a:buClr>
                <a:schemeClr val="dk1"/>
              </a:buClr>
              <a:buSzPts val="1600"/>
              <a:buChar char="●"/>
            </a:pPr>
            <a:r>
              <a:rPr lang="en-US" dirty="0">
                <a:solidFill>
                  <a:schemeClr val="dk1"/>
                </a:solidFill>
              </a:rPr>
              <a:t>Layer </a:t>
            </a:r>
            <a:r>
              <a:rPr lang="en-US" dirty="0" err="1">
                <a:solidFill>
                  <a:schemeClr val="dk1"/>
                </a:solidFill>
              </a:rPr>
              <a:t>này</a:t>
            </a:r>
            <a:r>
              <a:rPr lang="en-US" dirty="0">
                <a:solidFill>
                  <a:schemeClr val="dk1"/>
                </a:solidFill>
              </a:rPr>
              <a:t> </a:t>
            </a:r>
            <a:r>
              <a:rPr lang="en-US" dirty="0" err="1">
                <a:solidFill>
                  <a:schemeClr val="dk1"/>
                </a:solidFill>
              </a:rPr>
              <a:t>sử</a:t>
            </a:r>
            <a:r>
              <a:rPr lang="en-US" dirty="0">
                <a:solidFill>
                  <a:schemeClr val="dk1"/>
                </a:solidFill>
              </a:rPr>
              <a:t> </a:t>
            </a:r>
            <a:r>
              <a:rPr lang="en-US" dirty="0" err="1">
                <a:solidFill>
                  <a:schemeClr val="dk1"/>
                </a:solidFill>
              </a:rPr>
              <a:t>dụng</a:t>
            </a:r>
            <a:r>
              <a:rPr lang="en-US" dirty="0">
                <a:solidFill>
                  <a:schemeClr val="dk1"/>
                </a:solidFill>
              </a:rPr>
              <a:t> </a:t>
            </a:r>
            <a:r>
              <a:rPr lang="en-US" dirty="0" err="1">
                <a:solidFill>
                  <a:schemeClr val="dk1"/>
                </a:solidFill>
              </a:rPr>
              <a:t>một</a:t>
            </a:r>
            <a:r>
              <a:rPr lang="en-US" dirty="0">
                <a:solidFill>
                  <a:schemeClr val="dk1"/>
                </a:solidFill>
              </a:rPr>
              <a:t> </a:t>
            </a:r>
            <a:r>
              <a:rPr lang="en-US" dirty="0" err="1">
                <a:solidFill>
                  <a:schemeClr val="dk1"/>
                </a:solidFill>
              </a:rPr>
              <a:t>tập</a:t>
            </a:r>
            <a:r>
              <a:rPr lang="en-US" dirty="0">
                <a:solidFill>
                  <a:schemeClr val="dk1"/>
                </a:solidFill>
              </a:rPr>
              <a:t> </a:t>
            </a:r>
            <a:r>
              <a:rPr lang="en-US" dirty="0" err="1">
                <a:solidFill>
                  <a:schemeClr val="dk1"/>
                </a:solidFill>
              </a:rPr>
              <a:t>các</a:t>
            </a:r>
            <a:r>
              <a:rPr lang="en-US" dirty="0">
                <a:solidFill>
                  <a:schemeClr val="dk1"/>
                </a:solidFill>
              </a:rPr>
              <a:t> </a:t>
            </a:r>
            <a:r>
              <a:rPr lang="en-US" dirty="0" err="1">
                <a:solidFill>
                  <a:schemeClr val="dk1"/>
                </a:solidFill>
              </a:rPr>
              <a:t>bộ</a:t>
            </a:r>
            <a:r>
              <a:rPr lang="en-US" dirty="0">
                <a:solidFill>
                  <a:schemeClr val="dk1"/>
                </a:solidFill>
              </a:rPr>
              <a:t> </a:t>
            </a:r>
            <a:r>
              <a:rPr lang="en-US" dirty="0" err="1">
                <a:solidFill>
                  <a:schemeClr val="dk1"/>
                </a:solidFill>
              </a:rPr>
              <a:t>lọc</a:t>
            </a:r>
            <a:r>
              <a:rPr lang="en-US" dirty="0">
                <a:solidFill>
                  <a:schemeClr val="dk1"/>
                </a:solidFill>
              </a:rPr>
              <a:t> </a:t>
            </a:r>
            <a:r>
              <a:rPr lang="en-US" dirty="0" err="1">
                <a:solidFill>
                  <a:schemeClr val="dk1"/>
                </a:solidFill>
              </a:rPr>
              <a:t>có</a:t>
            </a:r>
            <a:r>
              <a:rPr lang="en-US" dirty="0">
                <a:solidFill>
                  <a:schemeClr val="dk1"/>
                </a:solidFill>
              </a:rPr>
              <a:t> </a:t>
            </a:r>
            <a:r>
              <a:rPr lang="en-US" dirty="0" err="1">
                <a:solidFill>
                  <a:schemeClr val="dk1"/>
                </a:solidFill>
              </a:rPr>
              <a:t>kích</a:t>
            </a:r>
            <a:r>
              <a:rPr lang="en-US" dirty="0">
                <a:solidFill>
                  <a:schemeClr val="dk1"/>
                </a:solidFill>
              </a:rPr>
              <a:t> </a:t>
            </a:r>
            <a:r>
              <a:rPr lang="en-US" dirty="0" err="1">
                <a:solidFill>
                  <a:schemeClr val="dk1"/>
                </a:solidFill>
              </a:rPr>
              <a:t>thước</a:t>
            </a:r>
            <a:r>
              <a:rPr lang="en-US" dirty="0">
                <a:solidFill>
                  <a:schemeClr val="dk1"/>
                </a:solidFill>
              </a:rPr>
              <a:t> </a:t>
            </a:r>
            <a:r>
              <a:rPr lang="en-US" dirty="0" err="1">
                <a:solidFill>
                  <a:schemeClr val="dk1"/>
                </a:solidFill>
              </a:rPr>
              <a:t>nhỏ</a:t>
            </a:r>
            <a:r>
              <a:rPr lang="en-US" dirty="0">
                <a:solidFill>
                  <a:schemeClr val="dk1"/>
                </a:solidFill>
              </a:rPr>
              <a:t> so </a:t>
            </a:r>
            <a:r>
              <a:rPr lang="en-US" dirty="0" err="1">
                <a:solidFill>
                  <a:schemeClr val="dk1"/>
                </a:solidFill>
              </a:rPr>
              <a:t>với</a:t>
            </a:r>
            <a:r>
              <a:rPr lang="en-US" dirty="0">
                <a:solidFill>
                  <a:schemeClr val="dk1"/>
                </a:solidFill>
              </a:rPr>
              <a:t> </a:t>
            </a:r>
            <a:r>
              <a:rPr lang="en-US" dirty="0" err="1">
                <a:solidFill>
                  <a:schemeClr val="dk1"/>
                </a:solidFill>
              </a:rPr>
              <a:t>ảnh</a:t>
            </a:r>
            <a:r>
              <a:rPr lang="en-US" dirty="0">
                <a:solidFill>
                  <a:schemeClr val="dk1"/>
                </a:solidFill>
              </a:rPr>
              <a:t> (5x5 </a:t>
            </a:r>
            <a:r>
              <a:rPr lang="en-US" dirty="0" err="1">
                <a:solidFill>
                  <a:schemeClr val="dk1"/>
                </a:solidFill>
              </a:rPr>
              <a:t>hoặc</a:t>
            </a:r>
            <a:r>
              <a:rPr lang="en-US" dirty="0">
                <a:solidFill>
                  <a:schemeClr val="dk1"/>
                </a:solidFill>
              </a:rPr>
              <a:t> 3x3) </a:t>
            </a:r>
            <a:r>
              <a:rPr lang="en-US" dirty="0" err="1">
                <a:solidFill>
                  <a:schemeClr val="dk1"/>
                </a:solidFill>
              </a:rPr>
              <a:t>để</a:t>
            </a:r>
            <a:r>
              <a:rPr lang="en-US" dirty="0">
                <a:solidFill>
                  <a:schemeClr val="dk1"/>
                </a:solidFill>
              </a:rPr>
              <a:t> </a:t>
            </a:r>
            <a:r>
              <a:rPr lang="en-US" dirty="0" err="1">
                <a:solidFill>
                  <a:schemeClr val="dk1"/>
                </a:solidFill>
              </a:rPr>
              <a:t>tiến</a:t>
            </a:r>
            <a:r>
              <a:rPr lang="en-US" dirty="0">
                <a:solidFill>
                  <a:schemeClr val="dk1"/>
                </a:solidFill>
              </a:rPr>
              <a:t> </a:t>
            </a:r>
            <a:r>
              <a:rPr lang="en-US" dirty="0" err="1">
                <a:solidFill>
                  <a:schemeClr val="dk1"/>
                </a:solidFill>
              </a:rPr>
              <a:t>hành</a:t>
            </a:r>
            <a:r>
              <a:rPr lang="en-US" dirty="0">
                <a:solidFill>
                  <a:schemeClr val="dk1"/>
                </a:solidFill>
              </a:rPr>
              <a:t> </a:t>
            </a:r>
            <a:r>
              <a:rPr lang="en-US" dirty="0" err="1">
                <a:solidFill>
                  <a:schemeClr val="dk1"/>
                </a:solidFill>
              </a:rPr>
              <a:t>tích</a:t>
            </a:r>
            <a:r>
              <a:rPr lang="en-US" dirty="0">
                <a:solidFill>
                  <a:schemeClr val="dk1"/>
                </a:solidFill>
              </a:rPr>
              <a:t> </a:t>
            </a:r>
            <a:r>
              <a:rPr lang="en-US" dirty="0" err="1">
                <a:solidFill>
                  <a:schemeClr val="dk1"/>
                </a:solidFill>
              </a:rPr>
              <a:t>chập</a:t>
            </a:r>
            <a:endParaRPr lang="en-US" dirty="0">
              <a:solidFill>
                <a:schemeClr val="dk1"/>
              </a:solidFill>
            </a:endParaRPr>
          </a:p>
          <a:p>
            <a:pPr marL="457200" lvl="0" indent="-330200" algn="l" rtl="0">
              <a:lnSpc>
                <a:spcPct val="200000"/>
              </a:lnSpc>
              <a:spcBef>
                <a:spcPts val="1000"/>
              </a:spcBef>
              <a:spcAft>
                <a:spcPts val="0"/>
              </a:spcAft>
              <a:buClr>
                <a:schemeClr val="dk1"/>
              </a:buClr>
              <a:buSzPts val="1600"/>
              <a:buChar char="●"/>
            </a:pPr>
            <a:r>
              <a:rPr lang="en-US" dirty="0" err="1">
                <a:solidFill>
                  <a:schemeClr val="dk1"/>
                </a:solidFill>
              </a:rPr>
              <a:t>Kết</a:t>
            </a:r>
            <a:r>
              <a:rPr lang="en-US" dirty="0">
                <a:solidFill>
                  <a:schemeClr val="dk1"/>
                </a:solidFill>
              </a:rPr>
              <a:t> </a:t>
            </a:r>
            <a:r>
              <a:rPr lang="en-US" dirty="0" err="1">
                <a:solidFill>
                  <a:schemeClr val="dk1"/>
                </a:solidFill>
              </a:rPr>
              <a:t>quả</a:t>
            </a:r>
            <a:r>
              <a:rPr lang="en-US" dirty="0">
                <a:solidFill>
                  <a:schemeClr val="dk1"/>
                </a:solidFill>
              </a:rPr>
              <a:t> </a:t>
            </a:r>
            <a:r>
              <a:rPr lang="en-US" dirty="0" err="1">
                <a:solidFill>
                  <a:schemeClr val="dk1"/>
                </a:solidFill>
              </a:rPr>
              <a:t>tích</a:t>
            </a:r>
            <a:r>
              <a:rPr lang="en-US" dirty="0">
                <a:solidFill>
                  <a:schemeClr val="dk1"/>
                </a:solidFill>
              </a:rPr>
              <a:t> </a:t>
            </a:r>
            <a:r>
              <a:rPr lang="en-US" dirty="0" err="1">
                <a:solidFill>
                  <a:schemeClr val="dk1"/>
                </a:solidFill>
              </a:rPr>
              <a:t>chập</a:t>
            </a:r>
            <a:r>
              <a:rPr lang="en-US" dirty="0">
                <a:solidFill>
                  <a:schemeClr val="dk1"/>
                </a:solidFill>
              </a:rPr>
              <a:t> </a:t>
            </a:r>
            <a:r>
              <a:rPr lang="en-US" dirty="0" err="1">
                <a:solidFill>
                  <a:schemeClr val="dk1"/>
                </a:solidFill>
              </a:rPr>
              <a:t>sẽ</a:t>
            </a:r>
            <a:r>
              <a:rPr lang="en-US" dirty="0">
                <a:solidFill>
                  <a:schemeClr val="dk1"/>
                </a:solidFill>
              </a:rPr>
              <a:t> </a:t>
            </a:r>
            <a:r>
              <a:rPr lang="en-US" dirty="0" err="1">
                <a:solidFill>
                  <a:schemeClr val="dk1"/>
                </a:solidFill>
              </a:rPr>
              <a:t>cho</a:t>
            </a:r>
            <a:r>
              <a:rPr lang="en-US" dirty="0">
                <a:solidFill>
                  <a:schemeClr val="dk1"/>
                </a:solidFill>
              </a:rPr>
              <a:t> </a:t>
            </a:r>
            <a:r>
              <a:rPr lang="en-US" dirty="0" err="1">
                <a:solidFill>
                  <a:schemeClr val="dk1"/>
                </a:solidFill>
              </a:rPr>
              <a:t>ra</a:t>
            </a:r>
            <a:r>
              <a:rPr lang="en-US" dirty="0">
                <a:solidFill>
                  <a:schemeClr val="dk1"/>
                </a:solidFill>
              </a:rPr>
              <a:t> </a:t>
            </a:r>
            <a:r>
              <a:rPr lang="en-US" dirty="0" err="1">
                <a:solidFill>
                  <a:schemeClr val="dk1"/>
                </a:solidFill>
              </a:rPr>
              <a:t>một</a:t>
            </a:r>
            <a:r>
              <a:rPr lang="en-US" dirty="0">
                <a:solidFill>
                  <a:schemeClr val="dk1"/>
                </a:solidFill>
              </a:rPr>
              <a:t> feature map , </a:t>
            </a:r>
            <a:r>
              <a:rPr lang="en-US" dirty="0" err="1">
                <a:solidFill>
                  <a:schemeClr val="dk1"/>
                </a:solidFill>
              </a:rPr>
              <a:t>trong</a:t>
            </a:r>
            <a:r>
              <a:rPr lang="en-US" dirty="0">
                <a:solidFill>
                  <a:schemeClr val="dk1"/>
                </a:solidFill>
              </a:rPr>
              <a:t> </a:t>
            </a:r>
            <a:r>
              <a:rPr lang="en-US" dirty="0" err="1">
                <a:solidFill>
                  <a:schemeClr val="dk1"/>
                </a:solidFill>
              </a:rPr>
              <a:t>đó</a:t>
            </a:r>
            <a:r>
              <a:rPr lang="en-US" dirty="0">
                <a:solidFill>
                  <a:schemeClr val="dk1"/>
                </a:solidFill>
              </a:rPr>
              <a:t>, </a:t>
            </a:r>
            <a:r>
              <a:rPr lang="en-US" dirty="0" err="1">
                <a:solidFill>
                  <a:schemeClr val="dk1"/>
                </a:solidFill>
              </a:rPr>
              <a:t>mỗi</a:t>
            </a:r>
            <a:r>
              <a:rPr lang="en-US" dirty="0">
                <a:solidFill>
                  <a:schemeClr val="dk1"/>
                </a:solidFill>
              </a:rPr>
              <a:t> </a:t>
            </a:r>
            <a:r>
              <a:rPr lang="en-US" dirty="0" err="1">
                <a:solidFill>
                  <a:schemeClr val="dk1"/>
                </a:solidFill>
              </a:rPr>
              <a:t>giá</a:t>
            </a:r>
            <a:r>
              <a:rPr lang="en-US" dirty="0">
                <a:solidFill>
                  <a:schemeClr val="dk1"/>
                </a:solidFill>
              </a:rPr>
              <a:t> </a:t>
            </a:r>
            <a:r>
              <a:rPr lang="en-US" dirty="0" err="1">
                <a:solidFill>
                  <a:schemeClr val="dk1"/>
                </a:solidFill>
              </a:rPr>
              <a:t>trị</a:t>
            </a:r>
            <a:r>
              <a:rPr lang="en-US" dirty="0">
                <a:solidFill>
                  <a:schemeClr val="dk1"/>
                </a:solidFill>
              </a:rPr>
              <a:t> </a:t>
            </a:r>
            <a:r>
              <a:rPr lang="en-US" dirty="0" err="1">
                <a:solidFill>
                  <a:schemeClr val="dk1"/>
                </a:solidFill>
              </a:rPr>
              <a:t>sẽ</a:t>
            </a:r>
            <a:r>
              <a:rPr lang="en-US" dirty="0">
                <a:solidFill>
                  <a:schemeClr val="dk1"/>
                </a:solidFill>
              </a:rPr>
              <a:t> </a:t>
            </a:r>
            <a:r>
              <a:rPr lang="en-US" dirty="0" err="1">
                <a:solidFill>
                  <a:schemeClr val="dk1"/>
                </a:solidFill>
              </a:rPr>
              <a:t>ứng</a:t>
            </a:r>
            <a:r>
              <a:rPr lang="en-US" dirty="0">
                <a:solidFill>
                  <a:schemeClr val="dk1"/>
                </a:solidFill>
              </a:rPr>
              <a:t> </a:t>
            </a:r>
            <a:r>
              <a:rPr lang="en-US" dirty="0" err="1">
                <a:solidFill>
                  <a:schemeClr val="dk1"/>
                </a:solidFill>
              </a:rPr>
              <a:t>với</a:t>
            </a:r>
            <a:r>
              <a:rPr lang="en-US" dirty="0">
                <a:solidFill>
                  <a:schemeClr val="dk1"/>
                </a:solidFill>
              </a:rPr>
              <a:t> </a:t>
            </a:r>
            <a:r>
              <a:rPr lang="en-US" dirty="0" err="1">
                <a:solidFill>
                  <a:schemeClr val="dk1"/>
                </a:solidFill>
              </a:rPr>
              <a:t>một</a:t>
            </a:r>
            <a:r>
              <a:rPr lang="en-US" dirty="0">
                <a:solidFill>
                  <a:schemeClr val="dk1"/>
                </a:solidFill>
              </a:rPr>
              <a:t> </a:t>
            </a:r>
            <a:r>
              <a:rPr lang="en-US" dirty="0" err="1">
                <a:solidFill>
                  <a:schemeClr val="dk1"/>
                </a:solidFill>
              </a:rPr>
              <a:t>vị</a:t>
            </a:r>
            <a:r>
              <a:rPr lang="en-US" dirty="0">
                <a:solidFill>
                  <a:schemeClr val="dk1"/>
                </a:solidFill>
              </a:rPr>
              <a:t> </a:t>
            </a:r>
            <a:r>
              <a:rPr lang="en-US" dirty="0" err="1">
                <a:solidFill>
                  <a:schemeClr val="dk1"/>
                </a:solidFill>
              </a:rPr>
              <a:t>trí</a:t>
            </a:r>
            <a:r>
              <a:rPr lang="en-US" dirty="0">
                <a:solidFill>
                  <a:schemeClr val="dk1"/>
                </a:solidFill>
              </a:rPr>
              <a:t> </a:t>
            </a:r>
            <a:r>
              <a:rPr lang="en-US" dirty="0" err="1">
                <a:solidFill>
                  <a:schemeClr val="dk1"/>
                </a:solidFill>
              </a:rPr>
              <a:t>cụ</a:t>
            </a:r>
            <a:r>
              <a:rPr lang="en-US" dirty="0">
                <a:solidFill>
                  <a:schemeClr val="dk1"/>
                </a:solidFill>
              </a:rPr>
              <a:t> </a:t>
            </a:r>
            <a:r>
              <a:rPr lang="en-US" dirty="0" err="1">
                <a:solidFill>
                  <a:schemeClr val="dk1"/>
                </a:solidFill>
              </a:rPr>
              <a:t>thể</a:t>
            </a:r>
            <a:r>
              <a:rPr lang="en-US" dirty="0">
                <a:solidFill>
                  <a:schemeClr val="dk1"/>
                </a:solidFill>
              </a:rPr>
              <a:t> </a:t>
            </a:r>
            <a:r>
              <a:rPr lang="en-US" dirty="0" err="1">
                <a:solidFill>
                  <a:schemeClr val="dk1"/>
                </a:solidFill>
              </a:rPr>
              <a:t>trong</a:t>
            </a:r>
            <a:r>
              <a:rPr lang="en-US" dirty="0">
                <a:solidFill>
                  <a:schemeClr val="dk1"/>
                </a:solidFill>
              </a:rPr>
              <a:t> input</a:t>
            </a:r>
          </a:p>
        </p:txBody>
      </p:sp>
    </p:spTree>
    <p:extLst>
      <p:ext uri="{BB962C8B-B14F-4D97-AF65-F5344CB8AC3E}">
        <p14:creationId xmlns:p14="http://schemas.microsoft.com/office/powerpoint/2010/main" val="114776390"/>
      </p:ext>
    </p:extLst>
  </p:cSld>
  <p:clrMapOvr>
    <a:masterClrMapping/>
  </p:clrMapOvr>
</p:sld>
</file>

<file path=ppt/theme/theme1.xml><?xml version="1.0" encoding="utf-8"?>
<a:theme xmlns:a="http://schemas.openxmlformats.org/drawingml/2006/main" name="Plastic Arts Watercolor Theme for Marketing by Slidesgo">
  <a:themeElements>
    <a:clrScheme name="Simple Light">
      <a:dk1>
        <a:srgbClr val="635550"/>
      </a:dk1>
      <a:lt1>
        <a:srgbClr val="FFFCFB"/>
      </a:lt1>
      <a:dk2>
        <a:srgbClr val="8B6F65"/>
      </a:dk2>
      <a:lt2>
        <a:srgbClr val="A57A6A"/>
      </a:lt2>
      <a:accent1>
        <a:srgbClr val="F6F1EF"/>
      </a:accent1>
      <a:accent2>
        <a:srgbClr val="EAE2D9"/>
      </a:accent2>
      <a:accent3>
        <a:srgbClr val="FFFFFF"/>
      </a:accent3>
      <a:accent4>
        <a:srgbClr val="FFFFFF"/>
      </a:accent4>
      <a:accent5>
        <a:srgbClr val="FFFFFF"/>
      </a:accent5>
      <a:accent6>
        <a:srgbClr val="FFFFFF"/>
      </a:accent6>
      <a:hlink>
        <a:srgbClr val="1C1C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848</TotalTime>
  <Words>938</Words>
  <Application>Microsoft Office PowerPoint</Application>
  <PresentationFormat>On-screen Show (16:9)</PresentationFormat>
  <Paragraphs>93</Paragraphs>
  <Slides>23</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MathJax_Math-italic</vt:lpstr>
      <vt:lpstr>Merriweather</vt:lpstr>
      <vt:lpstr>Open Sans</vt:lpstr>
      <vt:lpstr>Times New Roman</vt:lpstr>
      <vt:lpstr>Roboto Condensed Light</vt:lpstr>
      <vt:lpstr>Didact Gothic</vt:lpstr>
      <vt:lpstr>MathJax_Main</vt:lpstr>
      <vt:lpstr>Roboto</vt:lpstr>
      <vt:lpstr>Arial</vt:lpstr>
      <vt:lpstr>Plastic Arts Watercolor Theme for Marketing by Slidesgo</vt:lpstr>
      <vt:lpstr>Sử dụng mô hình CNN trong dự đoán các bệnh về lá lúa</vt:lpstr>
      <vt:lpstr>Nội dung</vt:lpstr>
      <vt:lpstr>Giới thiệu bài toán</vt:lpstr>
      <vt:lpstr>Bài toán bệnh lá lúa</vt:lpstr>
      <vt:lpstr>Bài toán bệnh lá lúa</vt:lpstr>
      <vt:lpstr>Bài toán bệnh lá lúa</vt:lpstr>
      <vt:lpstr>Thuật toán CNNs – Xử lý ảnh</vt:lpstr>
      <vt:lpstr>Thuật toán CNNs – Tích chập</vt:lpstr>
      <vt:lpstr>Thuật toán CNNs – Convolutional layer</vt:lpstr>
      <vt:lpstr>Thuật toán CNNs – Rectified Linear Unit (ReLU) Layer</vt:lpstr>
      <vt:lpstr>Thuật toán CNNs – Pooling layer</vt:lpstr>
      <vt:lpstr>Thuật toán CNNs – Pooling layer</vt:lpstr>
      <vt:lpstr>Thuật toán CNNs – Fully Connected Layer</vt:lpstr>
      <vt:lpstr>Thuật toán ADAM – Cập nhật trọng số</vt:lpstr>
      <vt:lpstr>Thuật toán ADAM – Cập nhật trọng số</vt:lpstr>
      <vt:lpstr>Thực nghiệm</vt:lpstr>
      <vt:lpstr>Cài đặt thuật toán</vt:lpstr>
      <vt:lpstr>Cài đặt thuật toán</vt:lpstr>
      <vt:lpstr>Cài đặt thuật toán</vt:lpstr>
      <vt:lpstr>Kết quả chạy chương trình</vt:lpstr>
      <vt:lpstr>Ứng dụng thực tế</vt:lpstr>
      <vt:lpstr>Ứng dụng thực tế</vt:lpstr>
      <vt:lpstr>Cảm ơn thầy cô đã chú ý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Sử dụng mô hình CNN trong dự đoán các bệnh về lá lúa</dc:title>
  <cp:lastModifiedBy>Trần Chí Tuấn</cp:lastModifiedBy>
  <cp:revision>6</cp:revision>
  <dcterms:modified xsi:type="dcterms:W3CDTF">2023-05-13T08:56:35Z</dcterms:modified>
</cp:coreProperties>
</file>